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9" r:id="rId1"/>
    <p:sldMasterId id="2147483701" r:id="rId2"/>
  </p:sldMasterIdLst>
  <p:notesMasterIdLst>
    <p:notesMasterId r:id="rId14"/>
  </p:notesMasterIdLst>
  <p:sldIdLst>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Noto Sans" panose="020B0604020202020204" charset="0"/>
      <p:regular r:id="rId15"/>
      <p:bold r:id="rId16"/>
      <p:italic r:id="rId17"/>
      <p:boldItalic r:id="rId18"/>
    </p:embeddedFont>
    <p:embeddedFont>
      <p:font typeface="Bodoni Moda" panose="020B0604020202020204" charset="0"/>
      <p:regular r:id="rId19"/>
      <p:bold r:id="rId20"/>
      <p:italic r:id="rId21"/>
      <p:boldItalic r:id="rId22"/>
    </p:embeddedFont>
    <p:embeddedFont>
      <p:font typeface="Georgia" panose="02040502050405020303" pitchFamily="18" charset="0"/>
      <p:regular r:id="rId23"/>
      <p:bold r:id="rId24"/>
      <p:italic r:id="rId25"/>
      <p:boldItalic r:id="rId26"/>
    </p:embeddedFont>
    <p:embeddedFont>
      <p:font typeface="Inter Medium" panose="020B0604020202020204" charset="0"/>
      <p:regular r:id="rId27"/>
      <p:bold r:id="rId28"/>
    </p:embeddedFont>
    <p:embeddedFont>
      <p:font typeface="Bodoni Moda ExtraBold" panose="020B0604020202020204" charset="0"/>
      <p:bold r:id="rId29"/>
      <p:boldItalic r:id="rId30"/>
    </p:embeddedFont>
    <p:embeddedFont>
      <p:font typeface="Inter" panose="020B0604020202020204" charset="0"/>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756"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1.xml"/><Relationship Id="rId21" Type="http://schemas.openxmlformats.org/officeDocument/2006/relationships/font" Target="fonts/font7.fntdata"/><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0.fntdata"/><Relationship Id="rId32" Type="http://schemas.openxmlformats.org/officeDocument/2006/relationships/font" Target="fonts/font18.fntdata"/><Relationship Id="rId5" Type="http://schemas.openxmlformats.org/officeDocument/2006/relationships/slide" Target="slides/slide3.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theme" Target="theme/theme1.xml"/><Relationship Id="rId8" Type="http://schemas.openxmlformats.org/officeDocument/2006/relationships/slide" Target="slides/slide6.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SLIDES_API856243853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SLIDES_API856243853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SLIDES_API856243853_10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SLIDES_API856243853_10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SLIDES_API856243853_1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SLIDES_API856243853_1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SLIDES_API856243853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SLIDES_API856243853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SLIDES_API856243853_3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SLIDES_API856243853_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SLIDES_API856243853_4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SLIDES_API856243853_4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SLIDES_API856243853_5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SLIDES_API856243853_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SLIDES_API856243853_6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SLIDES_API856243853_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SLIDES_API856243853_7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SLIDES_API856243853_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SLIDES_API856243853_8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SLIDES_API856243853_8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SLIDES_API856243853_9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SLIDES_API856243853_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Graphic Sans" type="title">
  <p:cSld name="TITLE">
    <p:bg>
      <p:bgPr>
        <a:solidFill>
          <a:schemeClr val="dk1"/>
        </a:solidFill>
        <a:effectLst/>
      </p:bgPr>
    </p:bg>
    <p:spTree>
      <p:nvGrpSpPr>
        <p:cNvPr id="1" name="Shape 205"/>
        <p:cNvGrpSpPr/>
        <p:nvPr/>
      </p:nvGrpSpPr>
      <p:grpSpPr>
        <a:xfrm>
          <a:off x="0" y="0"/>
          <a:ext cx="0" cy="0"/>
          <a:chOff x="0" y="0"/>
          <a:chExt cx="0" cy="0"/>
        </a:xfrm>
      </p:grpSpPr>
      <p:sp>
        <p:nvSpPr>
          <p:cNvPr id="206" name="Google Shape;206;p37"/>
          <p:cNvSpPr txBox="1">
            <a:spLocks noGrp="1"/>
          </p:cNvSpPr>
          <p:nvPr>
            <p:ph type="ctrTitle"/>
          </p:nvPr>
        </p:nvSpPr>
        <p:spPr>
          <a:xfrm>
            <a:off x="570225" y="1545450"/>
            <a:ext cx="5601900" cy="2052600"/>
          </a:xfrm>
          <a:prstGeom prst="rect">
            <a:avLst/>
          </a:prstGeom>
        </p:spPr>
        <p:txBody>
          <a:bodyPr spcFirstLastPara="1" wrap="square" lIns="0" tIns="91425" rIns="0" bIns="91425" anchor="ctr" anchorCtr="0">
            <a:normAutofit/>
          </a:bodyPr>
          <a:lstStyle>
            <a:lvl1pPr lvl="0">
              <a:lnSpc>
                <a:spcPct val="75000"/>
              </a:lnSpc>
              <a:spcBef>
                <a:spcPts val="0"/>
              </a:spcBef>
              <a:spcAft>
                <a:spcPts val="0"/>
              </a:spcAft>
              <a:buClr>
                <a:schemeClr val="lt1"/>
              </a:buClr>
              <a:buSzPts val="5200"/>
              <a:buNone/>
              <a:defRPr sz="5200">
                <a:solidFill>
                  <a:schemeClr val="lt1"/>
                </a:solidFill>
              </a:defRPr>
            </a:lvl1pPr>
            <a:lvl2pPr lvl="1">
              <a:lnSpc>
                <a:spcPct val="75000"/>
              </a:lnSpc>
              <a:spcBef>
                <a:spcPts val="0"/>
              </a:spcBef>
              <a:spcAft>
                <a:spcPts val="0"/>
              </a:spcAft>
              <a:buClr>
                <a:schemeClr val="lt1"/>
              </a:buClr>
              <a:buSzPts val="5200"/>
              <a:buNone/>
              <a:defRPr sz="5200">
                <a:solidFill>
                  <a:schemeClr val="lt1"/>
                </a:solidFill>
              </a:defRPr>
            </a:lvl2pPr>
            <a:lvl3pPr lvl="2">
              <a:lnSpc>
                <a:spcPct val="75000"/>
              </a:lnSpc>
              <a:spcBef>
                <a:spcPts val="0"/>
              </a:spcBef>
              <a:spcAft>
                <a:spcPts val="0"/>
              </a:spcAft>
              <a:buClr>
                <a:schemeClr val="lt1"/>
              </a:buClr>
              <a:buSzPts val="5200"/>
              <a:buNone/>
              <a:defRPr sz="5200">
                <a:solidFill>
                  <a:schemeClr val="lt1"/>
                </a:solidFill>
              </a:defRPr>
            </a:lvl3pPr>
            <a:lvl4pPr lvl="3">
              <a:lnSpc>
                <a:spcPct val="75000"/>
              </a:lnSpc>
              <a:spcBef>
                <a:spcPts val="0"/>
              </a:spcBef>
              <a:spcAft>
                <a:spcPts val="0"/>
              </a:spcAft>
              <a:buClr>
                <a:schemeClr val="lt1"/>
              </a:buClr>
              <a:buSzPts val="5200"/>
              <a:buNone/>
              <a:defRPr sz="5200">
                <a:solidFill>
                  <a:schemeClr val="lt1"/>
                </a:solidFill>
              </a:defRPr>
            </a:lvl4pPr>
            <a:lvl5pPr lvl="4">
              <a:lnSpc>
                <a:spcPct val="75000"/>
              </a:lnSpc>
              <a:spcBef>
                <a:spcPts val="0"/>
              </a:spcBef>
              <a:spcAft>
                <a:spcPts val="0"/>
              </a:spcAft>
              <a:buClr>
                <a:schemeClr val="lt1"/>
              </a:buClr>
              <a:buSzPts val="5200"/>
              <a:buNone/>
              <a:defRPr sz="5200">
                <a:solidFill>
                  <a:schemeClr val="lt1"/>
                </a:solidFill>
              </a:defRPr>
            </a:lvl5pPr>
            <a:lvl6pPr lvl="5">
              <a:lnSpc>
                <a:spcPct val="75000"/>
              </a:lnSpc>
              <a:spcBef>
                <a:spcPts val="0"/>
              </a:spcBef>
              <a:spcAft>
                <a:spcPts val="0"/>
              </a:spcAft>
              <a:buClr>
                <a:schemeClr val="lt1"/>
              </a:buClr>
              <a:buSzPts val="5200"/>
              <a:buNone/>
              <a:defRPr sz="5200">
                <a:solidFill>
                  <a:schemeClr val="lt1"/>
                </a:solidFill>
              </a:defRPr>
            </a:lvl6pPr>
            <a:lvl7pPr lvl="6">
              <a:lnSpc>
                <a:spcPct val="75000"/>
              </a:lnSpc>
              <a:spcBef>
                <a:spcPts val="0"/>
              </a:spcBef>
              <a:spcAft>
                <a:spcPts val="0"/>
              </a:spcAft>
              <a:buClr>
                <a:schemeClr val="lt1"/>
              </a:buClr>
              <a:buSzPts val="5200"/>
              <a:buNone/>
              <a:defRPr sz="5200">
                <a:solidFill>
                  <a:schemeClr val="lt1"/>
                </a:solidFill>
              </a:defRPr>
            </a:lvl7pPr>
            <a:lvl8pPr lvl="7">
              <a:lnSpc>
                <a:spcPct val="75000"/>
              </a:lnSpc>
              <a:spcBef>
                <a:spcPts val="0"/>
              </a:spcBef>
              <a:spcAft>
                <a:spcPts val="0"/>
              </a:spcAft>
              <a:buClr>
                <a:schemeClr val="lt1"/>
              </a:buClr>
              <a:buSzPts val="5200"/>
              <a:buNone/>
              <a:defRPr sz="5200">
                <a:solidFill>
                  <a:schemeClr val="lt1"/>
                </a:solidFill>
              </a:defRPr>
            </a:lvl8pPr>
            <a:lvl9pPr lvl="8">
              <a:lnSpc>
                <a:spcPct val="75000"/>
              </a:lnSpc>
              <a:spcBef>
                <a:spcPts val="0"/>
              </a:spcBef>
              <a:spcAft>
                <a:spcPts val="0"/>
              </a:spcAft>
              <a:buClr>
                <a:schemeClr val="lt1"/>
              </a:buClr>
              <a:buSzPts val="5200"/>
              <a:buNone/>
              <a:defRPr sz="5200">
                <a:solidFill>
                  <a:schemeClr val="lt1"/>
                </a:solidFill>
              </a:defRPr>
            </a:lvl9pPr>
          </a:lstStyle>
          <a:p>
            <a:endParaRPr/>
          </a:p>
        </p:txBody>
      </p:sp>
      <p:sp>
        <p:nvSpPr>
          <p:cNvPr id="207" name="Google Shape;207;p37"/>
          <p:cNvSpPr txBox="1">
            <a:spLocks noGrp="1"/>
          </p:cNvSpPr>
          <p:nvPr>
            <p:ph type="subTitle" idx="1"/>
          </p:nvPr>
        </p:nvSpPr>
        <p:spPr>
          <a:xfrm>
            <a:off x="914400" y="4120125"/>
            <a:ext cx="4680900" cy="451800"/>
          </a:xfrm>
          <a:prstGeom prst="rect">
            <a:avLst/>
          </a:prstGeom>
        </p:spPr>
        <p:txBody>
          <a:bodyPr spcFirstLastPara="1" wrap="square" lIns="91425" tIns="91425" rIns="91425" bIns="91425" anchor="b" anchorCtr="0">
            <a:normAutofit/>
          </a:bodyPr>
          <a:lstStyle>
            <a:lvl1pPr lvl="0">
              <a:lnSpc>
                <a:spcPct val="100000"/>
              </a:lnSpc>
              <a:spcBef>
                <a:spcPts val="0"/>
              </a:spcBef>
              <a:spcAft>
                <a:spcPts val="0"/>
              </a:spcAft>
              <a:buClr>
                <a:schemeClr val="lt1"/>
              </a:buClr>
              <a:buSzPts val="1400"/>
              <a:buFont typeface="Inter Medium"/>
              <a:buNone/>
              <a:defRPr>
                <a:solidFill>
                  <a:schemeClr val="lt1"/>
                </a:solidFill>
                <a:latin typeface="Inter Medium"/>
                <a:ea typeface="Inter Medium"/>
                <a:cs typeface="Inter Medium"/>
                <a:sym typeface="Inter Medium"/>
              </a:defRPr>
            </a:lvl1pPr>
            <a:lvl2pPr lvl="1">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2pPr>
            <a:lvl3pPr lvl="2">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3pPr>
            <a:lvl4pPr lvl="3">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4pPr>
            <a:lvl5pPr lvl="4">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5pPr>
            <a:lvl6pPr lvl="5">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6pPr>
            <a:lvl7pPr lvl="6">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7pPr>
            <a:lvl8pPr lvl="7">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8pPr>
            <a:lvl9pPr lvl="8">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9pPr>
          </a:lstStyle>
          <a:p>
            <a:endParaRPr/>
          </a:p>
        </p:txBody>
      </p:sp>
      <p:sp>
        <p:nvSpPr>
          <p:cNvPr id="208" name="Google Shape;208;p37"/>
          <p:cNvSpPr txBox="1">
            <a:spLocks noGrp="1"/>
          </p:cNvSpPr>
          <p:nvPr>
            <p:ph type="subTitle" idx="2"/>
          </p:nvPr>
        </p:nvSpPr>
        <p:spPr>
          <a:xfrm>
            <a:off x="914400" y="3502125"/>
            <a:ext cx="4680900" cy="451800"/>
          </a:xfrm>
          <a:prstGeom prst="rect">
            <a:avLst/>
          </a:prstGeom>
        </p:spPr>
        <p:txBody>
          <a:bodyPr spcFirstLastPara="1" wrap="square" lIns="91425" tIns="91425" rIns="91425" bIns="91425" anchor="b" anchorCtr="0">
            <a:normAutofit/>
          </a:bodyPr>
          <a:lstStyle>
            <a:lvl1pPr lvl="0">
              <a:lnSpc>
                <a:spcPct val="100000"/>
              </a:lnSpc>
              <a:spcBef>
                <a:spcPts val="0"/>
              </a:spcBef>
              <a:spcAft>
                <a:spcPts val="0"/>
              </a:spcAft>
              <a:buClr>
                <a:schemeClr val="lt1"/>
              </a:buClr>
              <a:buSzPts val="1400"/>
              <a:buFont typeface="Inter Medium"/>
              <a:buNone/>
              <a:defRPr>
                <a:solidFill>
                  <a:schemeClr val="lt1"/>
                </a:solidFill>
                <a:latin typeface="Inter Medium"/>
                <a:ea typeface="Inter Medium"/>
                <a:cs typeface="Inter Medium"/>
                <a:sym typeface="Inter Medium"/>
              </a:defRPr>
            </a:lvl1pPr>
            <a:lvl2pPr lvl="1">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2pPr>
            <a:lvl3pPr lvl="2">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3pPr>
            <a:lvl4pPr lvl="3">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4pPr>
            <a:lvl5pPr lvl="4">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5pPr>
            <a:lvl6pPr lvl="5">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6pPr>
            <a:lvl7pPr lvl="6">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7pPr>
            <a:lvl8pPr lvl="7">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8pPr>
            <a:lvl9pPr lvl="8">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9pPr>
          </a:lstStyle>
          <a:p>
            <a:endParaRPr/>
          </a:p>
        </p:txBody>
      </p:sp>
    </p:spTree>
  </p:cSld>
  <p:clrMapOvr>
    <a:masterClrMapping/>
  </p:clrMapOvr>
  <p:extLst>
    <p:ext uri="{DCECCB84-F9BA-43D5-87BE-67443E8EF086}">
      <p15:sldGuideLst xmlns:p15="http://schemas.microsoft.com/office/powerpoint/2012/main">
        <p15:guide id="1" pos="576">
          <p15:clr>
            <a:srgbClr val="E46962"/>
          </p15:clr>
        </p15:guide>
        <p15:guide id="2" pos="5184">
          <p15:clr>
            <a:srgbClr val="E46962"/>
          </p15:clr>
        </p15:guide>
        <p15:guide id="3" orient="horz" pos="2880">
          <p15:clr>
            <a:srgbClr val="E46962"/>
          </p15:clr>
        </p15:guide>
        <p15:guide id="4" pos="3888">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9"/>
        <p:cNvGrpSpPr/>
        <p:nvPr/>
      </p:nvGrpSpPr>
      <p:grpSpPr>
        <a:xfrm>
          <a:off x="0" y="0"/>
          <a:ext cx="0" cy="0"/>
          <a:chOff x="0" y="0"/>
          <a:chExt cx="0" cy="0"/>
        </a:xfrm>
      </p:grpSpPr>
      <p:sp>
        <p:nvSpPr>
          <p:cNvPr id="210" name="Google Shape;210;p38"/>
          <p:cNvSpPr txBox="1">
            <a:spLocks noGrp="1"/>
          </p:cNvSpPr>
          <p:nvPr>
            <p:ph type="title"/>
          </p:nvPr>
        </p:nvSpPr>
        <p:spPr>
          <a:xfrm>
            <a:off x="311700" y="2150850"/>
            <a:ext cx="8520600" cy="841800"/>
          </a:xfrm>
          <a:prstGeom prst="rect">
            <a:avLst/>
          </a:prstGeom>
        </p:spPr>
        <p:txBody>
          <a:bodyPr spcFirstLastPara="1" wrap="square" lIns="0" tIns="91425" rIns="0"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11" name="Google Shape;211;p3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2"/>
        <p:cNvGrpSpPr/>
        <p:nvPr/>
      </p:nvGrpSpPr>
      <p:grpSpPr>
        <a:xfrm>
          <a:off x="0" y="0"/>
          <a:ext cx="0" cy="0"/>
          <a:chOff x="0" y="0"/>
          <a:chExt cx="0" cy="0"/>
        </a:xfrm>
      </p:grpSpPr>
      <p:sp>
        <p:nvSpPr>
          <p:cNvPr id="213" name="Google Shape;213;p39"/>
          <p:cNvSpPr txBox="1">
            <a:spLocks noGrp="1"/>
          </p:cNvSpPr>
          <p:nvPr>
            <p:ph type="title"/>
          </p:nvPr>
        </p:nvSpPr>
        <p:spPr>
          <a:xfrm>
            <a:off x="457200" y="342900"/>
            <a:ext cx="7782900" cy="572700"/>
          </a:xfrm>
          <a:prstGeom prst="rect">
            <a:avLst/>
          </a:prstGeom>
        </p:spPr>
        <p:txBody>
          <a:bodyPr spcFirstLastPara="1" wrap="square" lIns="0" tIns="91425" rIns="0"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14" name="Google Shape;214;p39"/>
          <p:cNvSpPr txBox="1">
            <a:spLocks noGrp="1"/>
          </p:cNvSpPr>
          <p:nvPr>
            <p:ph type="body" idx="1"/>
          </p:nvPr>
        </p:nvSpPr>
        <p:spPr>
          <a:xfrm>
            <a:off x="457200" y="915600"/>
            <a:ext cx="5709600" cy="3653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17500">
              <a:spcBef>
                <a:spcPts val="800"/>
              </a:spcBef>
              <a:spcAft>
                <a:spcPts val="0"/>
              </a:spcAft>
              <a:buSzPts val="1400"/>
              <a:buChar char="•"/>
              <a:defRPr/>
            </a:lvl2pPr>
            <a:lvl3pPr marL="1371600" lvl="2" indent="-317500">
              <a:spcBef>
                <a:spcPts val="800"/>
              </a:spcBef>
              <a:spcAft>
                <a:spcPts val="0"/>
              </a:spcAft>
              <a:buSzPts val="1400"/>
              <a:buChar char="•"/>
              <a:defRPr/>
            </a:lvl3pPr>
            <a:lvl4pPr marL="1828800" lvl="3" indent="-317500">
              <a:spcBef>
                <a:spcPts val="800"/>
              </a:spcBef>
              <a:spcAft>
                <a:spcPts val="0"/>
              </a:spcAft>
              <a:buSzPts val="1400"/>
              <a:buChar char="•"/>
              <a:defRPr/>
            </a:lvl4pPr>
            <a:lvl5pPr marL="2286000" lvl="4" indent="-317500">
              <a:spcBef>
                <a:spcPts val="800"/>
              </a:spcBef>
              <a:spcAft>
                <a:spcPts val="0"/>
              </a:spcAft>
              <a:buSzPts val="1400"/>
              <a:buChar char="•"/>
              <a:defRPr/>
            </a:lvl5pPr>
            <a:lvl6pPr marL="2743200" lvl="5" indent="-317500">
              <a:spcBef>
                <a:spcPts val="800"/>
              </a:spcBef>
              <a:spcAft>
                <a:spcPts val="0"/>
              </a:spcAft>
              <a:buSzPts val="1400"/>
              <a:buChar char="•"/>
              <a:defRPr/>
            </a:lvl6pPr>
            <a:lvl7pPr marL="3200400" lvl="6" indent="-317500">
              <a:spcBef>
                <a:spcPts val="800"/>
              </a:spcBef>
              <a:spcAft>
                <a:spcPts val="0"/>
              </a:spcAft>
              <a:buSzPts val="1400"/>
              <a:buChar char="•"/>
              <a:defRPr/>
            </a:lvl7pPr>
            <a:lvl8pPr marL="3657600" lvl="7" indent="-317500">
              <a:spcBef>
                <a:spcPts val="800"/>
              </a:spcBef>
              <a:spcAft>
                <a:spcPts val="0"/>
              </a:spcAft>
              <a:buSzPts val="1400"/>
              <a:buChar char="•"/>
              <a:defRPr/>
            </a:lvl8pPr>
            <a:lvl9pPr marL="4114800" lvl="8" indent="-317500">
              <a:spcBef>
                <a:spcPts val="800"/>
              </a:spcBef>
              <a:spcAft>
                <a:spcPts val="800"/>
              </a:spcAft>
              <a:buSzPts val="1400"/>
              <a:buChar char="•"/>
              <a:defRPr/>
            </a:lvl9pPr>
          </a:lstStyle>
          <a:p>
            <a:endParaRPr/>
          </a:p>
        </p:txBody>
      </p:sp>
      <p:sp>
        <p:nvSpPr>
          <p:cNvPr id="215" name="Google Shape;215;p3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1">
  <p:cSld name="TITLE_AND_BODY_2">
    <p:spTree>
      <p:nvGrpSpPr>
        <p:cNvPr id="1" name="Shape 216"/>
        <p:cNvGrpSpPr/>
        <p:nvPr/>
      </p:nvGrpSpPr>
      <p:grpSpPr>
        <a:xfrm>
          <a:off x="0" y="0"/>
          <a:ext cx="0" cy="0"/>
          <a:chOff x="0" y="0"/>
          <a:chExt cx="0" cy="0"/>
        </a:xfrm>
      </p:grpSpPr>
      <p:sp>
        <p:nvSpPr>
          <p:cNvPr id="217" name="Google Shape;217;p40"/>
          <p:cNvSpPr txBox="1">
            <a:spLocks noGrp="1"/>
          </p:cNvSpPr>
          <p:nvPr>
            <p:ph type="title"/>
          </p:nvPr>
        </p:nvSpPr>
        <p:spPr>
          <a:xfrm>
            <a:off x="457200" y="356200"/>
            <a:ext cx="5259000" cy="572700"/>
          </a:xfrm>
          <a:prstGeom prst="rect">
            <a:avLst/>
          </a:prstGeom>
        </p:spPr>
        <p:txBody>
          <a:bodyPr spcFirstLastPara="1" wrap="square" lIns="0" tIns="91425" rIns="0"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18" name="Google Shape;218;p40"/>
          <p:cNvSpPr txBox="1">
            <a:spLocks noGrp="1"/>
          </p:cNvSpPr>
          <p:nvPr>
            <p:ph type="body" idx="1"/>
          </p:nvPr>
        </p:nvSpPr>
        <p:spPr>
          <a:xfrm>
            <a:off x="457200" y="928900"/>
            <a:ext cx="5259000" cy="3653400"/>
          </a:xfrm>
          <a:prstGeom prst="rect">
            <a:avLst/>
          </a:prstGeom>
        </p:spPr>
        <p:txBody>
          <a:bodyPr spcFirstLastPara="1" wrap="square" lIns="0" tIns="91425" rIns="91425" bIns="91425" anchor="ctr" anchorCtr="0">
            <a:normAutofit/>
          </a:bodyPr>
          <a:lstStyle>
            <a:lvl1pPr marL="457200" lvl="0" indent="-317500">
              <a:spcBef>
                <a:spcPts val="0"/>
              </a:spcBef>
              <a:spcAft>
                <a:spcPts val="0"/>
              </a:spcAft>
              <a:buSzPts val="1400"/>
              <a:buChar char="•"/>
              <a:defRPr sz="1400"/>
            </a:lvl1pPr>
            <a:lvl2pPr marL="914400" lvl="1" indent="-317500">
              <a:spcBef>
                <a:spcPts val="1500"/>
              </a:spcBef>
              <a:spcAft>
                <a:spcPts val="0"/>
              </a:spcAft>
              <a:buSzPts val="1400"/>
              <a:buChar char="•"/>
              <a:defRPr/>
            </a:lvl2pPr>
            <a:lvl3pPr marL="1371600" lvl="2" indent="-317500">
              <a:spcBef>
                <a:spcPts val="1500"/>
              </a:spcBef>
              <a:spcAft>
                <a:spcPts val="0"/>
              </a:spcAft>
              <a:buSzPts val="1400"/>
              <a:buChar char="•"/>
              <a:defRPr/>
            </a:lvl3pPr>
            <a:lvl4pPr marL="1828800" lvl="3" indent="-317500">
              <a:spcBef>
                <a:spcPts val="1500"/>
              </a:spcBef>
              <a:spcAft>
                <a:spcPts val="0"/>
              </a:spcAft>
              <a:buSzPts val="1400"/>
              <a:buChar char="•"/>
              <a:defRPr/>
            </a:lvl4pPr>
            <a:lvl5pPr marL="2286000" lvl="4" indent="-317500">
              <a:spcBef>
                <a:spcPts val="1500"/>
              </a:spcBef>
              <a:spcAft>
                <a:spcPts val="0"/>
              </a:spcAft>
              <a:buSzPts val="1400"/>
              <a:buChar char="•"/>
              <a:defRPr/>
            </a:lvl5pPr>
            <a:lvl6pPr marL="2743200" lvl="5" indent="-317500">
              <a:spcBef>
                <a:spcPts val="1500"/>
              </a:spcBef>
              <a:spcAft>
                <a:spcPts val="0"/>
              </a:spcAft>
              <a:buSzPts val="1400"/>
              <a:buChar char="•"/>
              <a:defRPr/>
            </a:lvl6pPr>
            <a:lvl7pPr marL="3200400" lvl="6" indent="-317500">
              <a:spcBef>
                <a:spcPts val="1500"/>
              </a:spcBef>
              <a:spcAft>
                <a:spcPts val="0"/>
              </a:spcAft>
              <a:buSzPts val="1400"/>
              <a:buChar char="•"/>
              <a:defRPr/>
            </a:lvl7pPr>
            <a:lvl8pPr marL="3657600" lvl="7" indent="-317500">
              <a:spcBef>
                <a:spcPts val="1500"/>
              </a:spcBef>
              <a:spcAft>
                <a:spcPts val="0"/>
              </a:spcAft>
              <a:buSzPts val="1400"/>
              <a:buChar char="•"/>
              <a:defRPr/>
            </a:lvl8pPr>
            <a:lvl9pPr marL="4114800" lvl="8" indent="-317500">
              <a:spcBef>
                <a:spcPts val="1500"/>
              </a:spcBef>
              <a:spcAft>
                <a:spcPts val="1500"/>
              </a:spcAft>
              <a:buSzPts val="1400"/>
              <a:buChar char="•"/>
              <a:defRPr/>
            </a:lvl9pPr>
          </a:lstStyle>
          <a:p>
            <a:endParaRPr/>
          </a:p>
        </p:txBody>
      </p:sp>
      <p:sp>
        <p:nvSpPr>
          <p:cNvPr id="219" name="Google Shape;219;p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220" name="Google Shape;220;p40"/>
          <p:cNvSpPr>
            <a:spLocks noGrp="1"/>
          </p:cNvSpPr>
          <p:nvPr>
            <p:ph type="pic" idx="2"/>
          </p:nvPr>
        </p:nvSpPr>
        <p:spPr>
          <a:xfrm>
            <a:off x="6173525" y="-13300"/>
            <a:ext cx="2970600" cy="5156700"/>
          </a:xfrm>
          <a:prstGeom prst="rect">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body 1 2">
  <p:cSld name="TITLE_AND_BODY_2_2">
    <p:spTree>
      <p:nvGrpSpPr>
        <p:cNvPr id="1" name="Shape 221"/>
        <p:cNvGrpSpPr/>
        <p:nvPr/>
      </p:nvGrpSpPr>
      <p:grpSpPr>
        <a:xfrm>
          <a:off x="0" y="0"/>
          <a:ext cx="0" cy="0"/>
          <a:chOff x="0" y="0"/>
          <a:chExt cx="0" cy="0"/>
        </a:xfrm>
      </p:grpSpPr>
      <p:sp>
        <p:nvSpPr>
          <p:cNvPr id="222" name="Google Shape;222;p41"/>
          <p:cNvSpPr txBox="1">
            <a:spLocks noGrp="1"/>
          </p:cNvSpPr>
          <p:nvPr>
            <p:ph type="body" idx="1"/>
          </p:nvPr>
        </p:nvSpPr>
        <p:spPr>
          <a:xfrm>
            <a:off x="457200" y="1293450"/>
            <a:ext cx="5259000" cy="3288900"/>
          </a:xfrm>
          <a:prstGeom prst="rect">
            <a:avLst/>
          </a:prstGeom>
        </p:spPr>
        <p:txBody>
          <a:bodyPr spcFirstLastPara="1" wrap="square" lIns="0" tIns="91425" rIns="91425" bIns="91425" anchor="ctr" anchorCtr="0">
            <a:normAutofit/>
          </a:bodyPr>
          <a:lstStyle>
            <a:lvl1pPr marL="457200" lvl="0" indent="-317500">
              <a:spcBef>
                <a:spcPts val="0"/>
              </a:spcBef>
              <a:spcAft>
                <a:spcPts val="0"/>
              </a:spcAft>
              <a:buSzPts val="1400"/>
              <a:buChar char="•"/>
              <a:defRPr sz="1400"/>
            </a:lvl1pPr>
            <a:lvl2pPr marL="914400" lvl="1" indent="-317500">
              <a:spcBef>
                <a:spcPts val="1500"/>
              </a:spcBef>
              <a:spcAft>
                <a:spcPts val="0"/>
              </a:spcAft>
              <a:buSzPts val="1400"/>
              <a:buChar char="•"/>
              <a:defRPr/>
            </a:lvl2pPr>
            <a:lvl3pPr marL="1371600" lvl="2" indent="-317500">
              <a:spcBef>
                <a:spcPts val="1500"/>
              </a:spcBef>
              <a:spcAft>
                <a:spcPts val="0"/>
              </a:spcAft>
              <a:buSzPts val="1400"/>
              <a:buChar char="•"/>
              <a:defRPr/>
            </a:lvl3pPr>
            <a:lvl4pPr marL="1828800" lvl="3" indent="-317500">
              <a:spcBef>
                <a:spcPts val="1500"/>
              </a:spcBef>
              <a:spcAft>
                <a:spcPts val="0"/>
              </a:spcAft>
              <a:buSzPts val="1400"/>
              <a:buChar char="•"/>
              <a:defRPr/>
            </a:lvl4pPr>
            <a:lvl5pPr marL="2286000" lvl="4" indent="-317500">
              <a:spcBef>
                <a:spcPts val="1500"/>
              </a:spcBef>
              <a:spcAft>
                <a:spcPts val="0"/>
              </a:spcAft>
              <a:buSzPts val="1400"/>
              <a:buChar char="•"/>
              <a:defRPr/>
            </a:lvl5pPr>
            <a:lvl6pPr marL="2743200" lvl="5" indent="-317500">
              <a:spcBef>
                <a:spcPts val="1500"/>
              </a:spcBef>
              <a:spcAft>
                <a:spcPts val="0"/>
              </a:spcAft>
              <a:buSzPts val="1400"/>
              <a:buChar char="•"/>
              <a:defRPr/>
            </a:lvl6pPr>
            <a:lvl7pPr marL="3200400" lvl="6" indent="-317500">
              <a:spcBef>
                <a:spcPts val="1500"/>
              </a:spcBef>
              <a:spcAft>
                <a:spcPts val="0"/>
              </a:spcAft>
              <a:buSzPts val="1400"/>
              <a:buChar char="•"/>
              <a:defRPr/>
            </a:lvl7pPr>
            <a:lvl8pPr marL="3657600" lvl="7" indent="-317500">
              <a:spcBef>
                <a:spcPts val="1500"/>
              </a:spcBef>
              <a:spcAft>
                <a:spcPts val="0"/>
              </a:spcAft>
              <a:buSzPts val="1400"/>
              <a:buChar char="•"/>
              <a:defRPr/>
            </a:lvl8pPr>
            <a:lvl9pPr marL="4114800" lvl="8" indent="-317500">
              <a:spcBef>
                <a:spcPts val="1500"/>
              </a:spcBef>
              <a:spcAft>
                <a:spcPts val="1500"/>
              </a:spcAft>
              <a:buSzPts val="1400"/>
              <a:buChar char="•"/>
              <a:defRPr/>
            </a:lvl9pPr>
          </a:lstStyle>
          <a:p>
            <a:endParaRPr/>
          </a:p>
        </p:txBody>
      </p:sp>
      <p:sp>
        <p:nvSpPr>
          <p:cNvPr id="223" name="Google Shape;223;p4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224" name="Google Shape;224;p41"/>
          <p:cNvSpPr>
            <a:spLocks noGrp="1"/>
          </p:cNvSpPr>
          <p:nvPr>
            <p:ph type="pic" idx="2"/>
          </p:nvPr>
        </p:nvSpPr>
        <p:spPr>
          <a:xfrm>
            <a:off x="6173525" y="-13300"/>
            <a:ext cx="2970600" cy="5156700"/>
          </a:xfrm>
          <a:prstGeom prst="rect">
            <a:avLst/>
          </a:prstGeom>
          <a:noFill/>
          <a:ln>
            <a:noFill/>
          </a:ln>
        </p:spPr>
      </p:sp>
      <p:sp>
        <p:nvSpPr>
          <p:cNvPr id="225" name="Google Shape;225;p41"/>
          <p:cNvSpPr txBox="1">
            <a:spLocks noGrp="1"/>
          </p:cNvSpPr>
          <p:nvPr>
            <p:ph type="title"/>
          </p:nvPr>
        </p:nvSpPr>
        <p:spPr>
          <a:xfrm>
            <a:off x="457200" y="53775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1 1">
  <p:cSld name="TITLE_AND_BODY_2_1">
    <p:spTree>
      <p:nvGrpSpPr>
        <p:cNvPr id="1" name="Shape 226"/>
        <p:cNvGrpSpPr/>
        <p:nvPr/>
      </p:nvGrpSpPr>
      <p:grpSpPr>
        <a:xfrm>
          <a:off x="0" y="0"/>
          <a:ext cx="0" cy="0"/>
          <a:chOff x="0" y="0"/>
          <a:chExt cx="0" cy="0"/>
        </a:xfrm>
      </p:grpSpPr>
      <p:sp>
        <p:nvSpPr>
          <p:cNvPr id="227" name="Google Shape;227;p42"/>
          <p:cNvSpPr txBox="1">
            <a:spLocks noGrp="1"/>
          </p:cNvSpPr>
          <p:nvPr>
            <p:ph type="body" idx="1"/>
          </p:nvPr>
        </p:nvSpPr>
        <p:spPr>
          <a:xfrm>
            <a:off x="457200" y="1827475"/>
            <a:ext cx="2280600" cy="2754900"/>
          </a:xfrm>
          <a:prstGeom prst="rect">
            <a:avLst/>
          </a:prstGeom>
        </p:spPr>
        <p:txBody>
          <a:bodyPr spcFirstLastPara="1" wrap="square" lIns="0" tIns="91425" rIns="91425" bIns="91425" anchor="t" anchorCtr="0">
            <a:normAutofit/>
          </a:bodyPr>
          <a:lstStyle>
            <a:lvl1pPr marL="457200" lvl="0" indent="-304800">
              <a:lnSpc>
                <a:spcPct val="115000"/>
              </a:lnSpc>
              <a:spcBef>
                <a:spcPts val="0"/>
              </a:spcBef>
              <a:spcAft>
                <a:spcPts val="0"/>
              </a:spcAft>
              <a:buSzPts val="1200"/>
              <a:buChar char="•"/>
              <a:defRPr sz="1200"/>
            </a:lvl1pPr>
            <a:lvl2pPr marL="914400" lvl="1" indent="-304800">
              <a:lnSpc>
                <a:spcPct val="115000"/>
              </a:lnSpc>
              <a:spcBef>
                <a:spcPts val="800"/>
              </a:spcBef>
              <a:spcAft>
                <a:spcPts val="0"/>
              </a:spcAft>
              <a:buSzPts val="1200"/>
              <a:buChar char="•"/>
              <a:defRPr sz="1200"/>
            </a:lvl2pPr>
            <a:lvl3pPr marL="1371600" lvl="2" indent="-304800">
              <a:lnSpc>
                <a:spcPct val="115000"/>
              </a:lnSpc>
              <a:spcBef>
                <a:spcPts val="800"/>
              </a:spcBef>
              <a:spcAft>
                <a:spcPts val="0"/>
              </a:spcAft>
              <a:buSzPts val="1200"/>
              <a:buChar char="•"/>
              <a:defRPr sz="1200"/>
            </a:lvl3pPr>
            <a:lvl4pPr marL="1828800" lvl="3" indent="-304800">
              <a:lnSpc>
                <a:spcPct val="115000"/>
              </a:lnSpc>
              <a:spcBef>
                <a:spcPts val="800"/>
              </a:spcBef>
              <a:spcAft>
                <a:spcPts val="0"/>
              </a:spcAft>
              <a:buSzPts val="1200"/>
              <a:buChar char="•"/>
              <a:defRPr sz="1200"/>
            </a:lvl4pPr>
            <a:lvl5pPr marL="2286000" lvl="4" indent="-304800">
              <a:lnSpc>
                <a:spcPct val="115000"/>
              </a:lnSpc>
              <a:spcBef>
                <a:spcPts val="800"/>
              </a:spcBef>
              <a:spcAft>
                <a:spcPts val="0"/>
              </a:spcAft>
              <a:buSzPts val="1200"/>
              <a:buChar char="•"/>
              <a:defRPr sz="1200"/>
            </a:lvl5pPr>
            <a:lvl6pPr marL="2743200" lvl="5" indent="-304800">
              <a:lnSpc>
                <a:spcPct val="115000"/>
              </a:lnSpc>
              <a:spcBef>
                <a:spcPts val="800"/>
              </a:spcBef>
              <a:spcAft>
                <a:spcPts val="0"/>
              </a:spcAft>
              <a:buSzPts val="1200"/>
              <a:buChar char="•"/>
              <a:defRPr sz="1200"/>
            </a:lvl6pPr>
            <a:lvl7pPr marL="3200400" lvl="6" indent="-304800">
              <a:lnSpc>
                <a:spcPct val="115000"/>
              </a:lnSpc>
              <a:spcBef>
                <a:spcPts val="800"/>
              </a:spcBef>
              <a:spcAft>
                <a:spcPts val="0"/>
              </a:spcAft>
              <a:buSzPts val="1200"/>
              <a:buChar char="•"/>
              <a:defRPr sz="1200"/>
            </a:lvl7pPr>
            <a:lvl8pPr marL="3657600" lvl="7" indent="-304800">
              <a:lnSpc>
                <a:spcPct val="115000"/>
              </a:lnSpc>
              <a:spcBef>
                <a:spcPts val="800"/>
              </a:spcBef>
              <a:spcAft>
                <a:spcPts val="0"/>
              </a:spcAft>
              <a:buSzPts val="1200"/>
              <a:buChar char="•"/>
              <a:defRPr sz="1200"/>
            </a:lvl8pPr>
            <a:lvl9pPr marL="4114800" lvl="8" indent="-304800">
              <a:lnSpc>
                <a:spcPct val="115000"/>
              </a:lnSpc>
              <a:spcBef>
                <a:spcPts val="800"/>
              </a:spcBef>
              <a:spcAft>
                <a:spcPts val="800"/>
              </a:spcAft>
              <a:buSzPts val="1200"/>
              <a:buChar char="•"/>
              <a:defRPr sz="1200"/>
            </a:lvl9pPr>
          </a:lstStyle>
          <a:p>
            <a:endParaRPr/>
          </a:p>
        </p:txBody>
      </p:sp>
      <p:sp>
        <p:nvSpPr>
          <p:cNvPr id="228" name="Google Shape;228;p4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229" name="Google Shape;229;p42"/>
          <p:cNvSpPr txBox="1">
            <a:spLocks noGrp="1"/>
          </p:cNvSpPr>
          <p:nvPr>
            <p:ph type="title"/>
          </p:nvPr>
        </p:nvSpPr>
        <p:spPr>
          <a:xfrm>
            <a:off x="457200" y="53775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30" name="Google Shape;230;p42"/>
          <p:cNvSpPr txBox="1">
            <a:spLocks noGrp="1"/>
          </p:cNvSpPr>
          <p:nvPr>
            <p:ph type="body" idx="2"/>
          </p:nvPr>
        </p:nvSpPr>
        <p:spPr>
          <a:xfrm>
            <a:off x="3195100" y="1827475"/>
            <a:ext cx="2280600" cy="2754900"/>
          </a:xfrm>
          <a:prstGeom prst="rect">
            <a:avLst/>
          </a:prstGeom>
        </p:spPr>
        <p:txBody>
          <a:bodyPr spcFirstLastPara="1" wrap="square" lIns="0" tIns="91425" rIns="91425" bIns="91425" anchor="t" anchorCtr="0">
            <a:normAutofit/>
          </a:bodyPr>
          <a:lstStyle>
            <a:lvl1pPr marL="457200" lvl="0" indent="-304800">
              <a:lnSpc>
                <a:spcPct val="115000"/>
              </a:lnSpc>
              <a:spcBef>
                <a:spcPts val="0"/>
              </a:spcBef>
              <a:spcAft>
                <a:spcPts val="0"/>
              </a:spcAft>
              <a:buSzPts val="1200"/>
              <a:buChar char="•"/>
              <a:defRPr sz="1200"/>
            </a:lvl1pPr>
            <a:lvl2pPr marL="914400" lvl="1" indent="-304800">
              <a:lnSpc>
                <a:spcPct val="115000"/>
              </a:lnSpc>
              <a:spcBef>
                <a:spcPts val="800"/>
              </a:spcBef>
              <a:spcAft>
                <a:spcPts val="0"/>
              </a:spcAft>
              <a:buSzPts val="1200"/>
              <a:buChar char="•"/>
              <a:defRPr sz="1200"/>
            </a:lvl2pPr>
            <a:lvl3pPr marL="1371600" lvl="2" indent="-304800">
              <a:lnSpc>
                <a:spcPct val="115000"/>
              </a:lnSpc>
              <a:spcBef>
                <a:spcPts val="800"/>
              </a:spcBef>
              <a:spcAft>
                <a:spcPts val="0"/>
              </a:spcAft>
              <a:buSzPts val="1200"/>
              <a:buChar char="•"/>
              <a:defRPr sz="1200"/>
            </a:lvl3pPr>
            <a:lvl4pPr marL="1828800" lvl="3" indent="-304800">
              <a:lnSpc>
                <a:spcPct val="115000"/>
              </a:lnSpc>
              <a:spcBef>
                <a:spcPts val="800"/>
              </a:spcBef>
              <a:spcAft>
                <a:spcPts val="0"/>
              </a:spcAft>
              <a:buSzPts val="1200"/>
              <a:buChar char="•"/>
              <a:defRPr sz="1200"/>
            </a:lvl4pPr>
            <a:lvl5pPr marL="2286000" lvl="4" indent="-304800">
              <a:lnSpc>
                <a:spcPct val="115000"/>
              </a:lnSpc>
              <a:spcBef>
                <a:spcPts val="800"/>
              </a:spcBef>
              <a:spcAft>
                <a:spcPts val="0"/>
              </a:spcAft>
              <a:buSzPts val="1200"/>
              <a:buChar char="•"/>
              <a:defRPr sz="1200"/>
            </a:lvl5pPr>
            <a:lvl6pPr marL="2743200" lvl="5" indent="-304800">
              <a:lnSpc>
                <a:spcPct val="115000"/>
              </a:lnSpc>
              <a:spcBef>
                <a:spcPts val="800"/>
              </a:spcBef>
              <a:spcAft>
                <a:spcPts val="0"/>
              </a:spcAft>
              <a:buSzPts val="1200"/>
              <a:buChar char="•"/>
              <a:defRPr sz="1200"/>
            </a:lvl6pPr>
            <a:lvl7pPr marL="3200400" lvl="6" indent="-304800">
              <a:lnSpc>
                <a:spcPct val="115000"/>
              </a:lnSpc>
              <a:spcBef>
                <a:spcPts val="800"/>
              </a:spcBef>
              <a:spcAft>
                <a:spcPts val="0"/>
              </a:spcAft>
              <a:buSzPts val="1200"/>
              <a:buChar char="•"/>
              <a:defRPr sz="1200"/>
            </a:lvl7pPr>
            <a:lvl8pPr marL="3657600" lvl="7" indent="-304800">
              <a:lnSpc>
                <a:spcPct val="115000"/>
              </a:lnSpc>
              <a:spcBef>
                <a:spcPts val="800"/>
              </a:spcBef>
              <a:spcAft>
                <a:spcPts val="0"/>
              </a:spcAft>
              <a:buSzPts val="1200"/>
              <a:buChar char="•"/>
              <a:defRPr sz="1200"/>
            </a:lvl8pPr>
            <a:lvl9pPr marL="4114800" lvl="8" indent="-304800">
              <a:lnSpc>
                <a:spcPct val="115000"/>
              </a:lnSpc>
              <a:spcBef>
                <a:spcPts val="800"/>
              </a:spcBef>
              <a:spcAft>
                <a:spcPts val="800"/>
              </a:spcAft>
              <a:buSzPts val="1200"/>
              <a:buChar char="•"/>
              <a:defRPr sz="1200"/>
            </a:lvl9pPr>
          </a:lstStyle>
          <a:p>
            <a:endParaRPr/>
          </a:p>
        </p:txBody>
      </p:sp>
      <p:sp>
        <p:nvSpPr>
          <p:cNvPr id="231" name="Google Shape;231;p42"/>
          <p:cNvSpPr txBox="1">
            <a:spLocks noGrp="1"/>
          </p:cNvSpPr>
          <p:nvPr>
            <p:ph type="body" idx="3"/>
          </p:nvPr>
        </p:nvSpPr>
        <p:spPr>
          <a:xfrm>
            <a:off x="5933000" y="1827475"/>
            <a:ext cx="2280600" cy="2754900"/>
          </a:xfrm>
          <a:prstGeom prst="rect">
            <a:avLst/>
          </a:prstGeom>
        </p:spPr>
        <p:txBody>
          <a:bodyPr spcFirstLastPara="1" wrap="square" lIns="0" tIns="91425" rIns="91425" bIns="91425" anchor="t" anchorCtr="0">
            <a:normAutofit/>
          </a:bodyPr>
          <a:lstStyle>
            <a:lvl1pPr marL="457200" lvl="0" indent="-304800">
              <a:lnSpc>
                <a:spcPct val="115000"/>
              </a:lnSpc>
              <a:spcBef>
                <a:spcPts val="0"/>
              </a:spcBef>
              <a:spcAft>
                <a:spcPts val="0"/>
              </a:spcAft>
              <a:buSzPts val="1200"/>
              <a:buChar char="•"/>
              <a:defRPr sz="1200"/>
            </a:lvl1pPr>
            <a:lvl2pPr marL="914400" lvl="1" indent="-304800">
              <a:lnSpc>
                <a:spcPct val="115000"/>
              </a:lnSpc>
              <a:spcBef>
                <a:spcPts val="800"/>
              </a:spcBef>
              <a:spcAft>
                <a:spcPts val="0"/>
              </a:spcAft>
              <a:buSzPts val="1200"/>
              <a:buChar char="•"/>
              <a:defRPr sz="1200"/>
            </a:lvl2pPr>
            <a:lvl3pPr marL="1371600" lvl="2" indent="-304800">
              <a:lnSpc>
                <a:spcPct val="115000"/>
              </a:lnSpc>
              <a:spcBef>
                <a:spcPts val="800"/>
              </a:spcBef>
              <a:spcAft>
                <a:spcPts val="0"/>
              </a:spcAft>
              <a:buSzPts val="1200"/>
              <a:buChar char="•"/>
              <a:defRPr sz="1200"/>
            </a:lvl3pPr>
            <a:lvl4pPr marL="1828800" lvl="3" indent="-304800">
              <a:lnSpc>
                <a:spcPct val="115000"/>
              </a:lnSpc>
              <a:spcBef>
                <a:spcPts val="800"/>
              </a:spcBef>
              <a:spcAft>
                <a:spcPts val="0"/>
              </a:spcAft>
              <a:buSzPts val="1200"/>
              <a:buChar char="•"/>
              <a:defRPr sz="1200"/>
            </a:lvl4pPr>
            <a:lvl5pPr marL="2286000" lvl="4" indent="-304800">
              <a:lnSpc>
                <a:spcPct val="115000"/>
              </a:lnSpc>
              <a:spcBef>
                <a:spcPts val="800"/>
              </a:spcBef>
              <a:spcAft>
                <a:spcPts val="0"/>
              </a:spcAft>
              <a:buSzPts val="1200"/>
              <a:buChar char="•"/>
              <a:defRPr sz="1200"/>
            </a:lvl5pPr>
            <a:lvl6pPr marL="2743200" lvl="5" indent="-304800">
              <a:lnSpc>
                <a:spcPct val="115000"/>
              </a:lnSpc>
              <a:spcBef>
                <a:spcPts val="800"/>
              </a:spcBef>
              <a:spcAft>
                <a:spcPts val="0"/>
              </a:spcAft>
              <a:buSzPts val="1200"/>
              <a:buChar char="•"/>
              <a:defRPr sz="1200"/>
            </a:lvl6pPr>
            <a:lvl7pPr marL="3200400" lvl="6" indent="-304800">
              <a:lnSpc>
                <a:spcPct val="115000"/>
              </a:lnSpc>
              <a:spcBef>
                <a:spcPts val="800"/>
              </a:spcBef>
              <a:spcAft>
                <a:spcPts val="0"/>
              </a:spcAft>
              <a:buSzPts val="1200"/>
              <a:buChar char="•"/>
              <a:defRPr sz="1200"/>
            </a:lvl7pPr>
            <a:lvl8pPr marL="3657600" lvl="7" indent="-304800">
              <a:lnSpc>
                <a:spcPct val="115000"/>
              </a:lnSpc>
              <a:spcBef>
                <a:spcPts val="800"/>
              </a:spcBef>
              <a:spcAft>
                <a:spcPts val="0"/>
              </a:spcAft>
              <a:buSzPts val="1200"/>
              <a:buChar char="•"/>
              <a:defRPr sz="1200"/>
            </a:lvl8pPr>
            <a:lvl9pPr marL="4114800" lvl="8" indent="-304800">
              <a:lnSpc>
                <a:spcPct val="115000"/>
              </a:lnSpc>
              <a:spcBef>
                <a:spcPts val="800"/>
              </a:spcBef>
              <a:spcAft>
                <a:spcPts val="800"/>
              </a:spcAft>
              <a:buSzPts val="1200"/>
              <a:buChar char="•"/>
              <a:defRPr sz="1200"/>
            </a:lvl9pPr>
          </a:lstStyle>
          <a:p>
            <a:endParaRPr/>
          </a:p>
        </p:txBody>
      </p:sp>
      <p:sp>
        <p:nvSpPr>
          <p:cNvPr id="232" name="Google Shape;232;p42"/>
          <p:cNvSpPr txBox="1">
            <a:spLocks noGrp="1"/>
          </p:cNvSpPr>
          <p:nvPr>
            <p:ph type="subTitle" idx="4"/>
          </p:nvPr>
        </p:nvSpPr>
        <p:spPr>
          <a:xfrm>
            <a:off x="458525" y="1375575"/>
            <a:ext cx="2280600" cy="425400"/>
          </a:xfrm>
          <a:prstGeom prst="rect">
            <a:avLst/>
          </a:prstGeom>
        </p:spPr>
        <p:txBody>
          <a:bodyPr spcFirstLastPara="1" wrap="square" lIns="0" tIns="91425" rIns="91425" bIns="91425" anchor="t" anchorCtr="0">
            <a:normAutofit/>
          </a:bodyPr>
          <a:lstStyle>
            <a:lvl1pPr lvl="0">
              <a:spcBef>
                <a:spcPts val="0"/>
              </a:spcBef>
              <a:spcAft>
                <a:spcPts val="0"/>
              </a:spcAft>
              <a:buSzPts val="1400"/>
              <a:buFont typeface="Inter"/>
              <a:buNone/>
              <a:defRPr b="1">
                <a:latin typeface="Inter"/>
                <a:ea typeface="Inter"/>
                <a:cs typeface="Inter"/>
                <a:sym typeface="Inter"/>
              </a:defRPr>
            </a:lvl1pPr>
            <a:lvl2pPr lvl="1">
              <a:spcBef>
                <a:spcPts val="800"/>
              </a:spcBef>
              <a:spcAft>
                <a:spcPts val="0"/>
              </a:spcAft>
              <a:buSzPts val="1400"/>
              <a:buFont typeface="Inter"/>
              <a:buNone/>
              <a:defRPr b="1">
                <a:latin typeface="Inter"/>
                <a:ea typeface="Inter"/>
                <a:cs typeface="Inter"/>
                <a:sym typeface="Inter"/>
              </a:defRPr>
            </a:lvl2pPr>
            <a:lvl3pPr lvl="2">
              <a:spcBef>
                <a:spcPts val="800"/>
              </a:spcBef>
              <a:spcAft>
                <a:spcPts val="0"/>
              </a:spcAft>
              <a:buSzPts val="1400"/>
              <a:buFont typeface="Inter"/>
              <a:buNone/>
              <a:defRPr b="1">
                <a:latin typeface="Inter"/>
                <a:ea typeface="Inter"/>
                <a:cs typeface="Inter"/>
                <a:sym typeface="Inter"/>
              </a:defRPr>
            </a:lvl3pPr>
            <a:lvl4pPr lvl="3">
              <a:spcBef>
                <a:spcPts val="800"/>
              </a:spcBef>
              <a:spcAft>
                <a:spcPts val="0"/>
              </a:spcAft>
              <a:buSzPts val="1400"/>
              <a:buFont typeface="Inter"/>
              <a:buNone/>
              <a:defRPr b="1">
                <a:latin typeface="Inter"/>
                <a:ea typeface="Inter"/>
                <a:cs typeface="Inter"/>
                <a:sym typeface="Inter"/>
              </a:defRPr>
            </a:lvl4pPr>
            <a:lvl5pPr lvl="4">
              <a:spcBef>
                <a:spcPts val="800"/>
              </a:spcBef>
              <a:spcAft>
                <a:spcPts val="0"/>
              </a:spcAft>
              <a:buSzPts val="1400"/>
              <a:buFont typeface="Inter"/>
              <a:buNone/>
              <a:defRPr b="1">
                <a:latin typeface="Inter"/>
                <a:ea typeface="Inter"/>
                <a:cs typeface="Inter"/>
                <a:sym typeface="Inter"/>
              </a:defRPr>
            </a:lvl5pPr>
            <a:lvl6pPr lvl="5">
              <a:spcBef>
                <a:spcPts val="800"/>
              </a:spcBef>
              <a:spcAft>
                <a:spcPts val="0"/>
              </a:spcAft>
              <a:buSzPts val="1400"/>
              <a:buFont typeface="Inter"/>
              <a:buNone/>
              <a:defRPr b="1">
                <a:latin typeface="Inter"/>
                <a:ea typeface="Inter"/>
                <a:cs typeface="Inter"/>
                <a:sym typeface="Inter"/>
              </a:defRPr>
            </a:lvl6pPr>
            <a:lvl7pPr lvl="6">
              <a:spcBef>
                <a:spcPts val="800"/>
              </a:spcBef>
              <a:spcAft>
                <a:spcPts val="0"/>
              </a:spcAft>
              <a:buSzPts val="1400"/>
              <a:buFont typeface="Inter"/>
              <a:buNone/>
              <a:defRPr b="1">
                <a:latin typeface="Inter"/>
                <a:ea typeface="Inter"/>
                <a:cs typeface="Inter"/>
                <a:sym typeface="Inter"/>
              </a:defRPr>
            </a:lvl7pPr>
            <a:lvl8pPr lvl="7">
              <a:spcBef>
                <a:spcPts val="800"/>
              </a:spcBef>
              <a:spcAft>
                <a:spcPts val="0"/>
              </a:spcAft>
              <a:buSzPts val="1400"/>
              <a:buFont typeface="Inter"/>
              <a:buNone/>
              <a:defRPr b="1">
                <a:latin typeface="Inter"/>
                <a:ea typeface="Inter"/>
                <a:cs typeface="Inter"/>
                <a:sym typeface="Inter"/>
              </a:defRPr>
            </a:lvl8pPr>
            <a:lvl9pPr lvl="8">
              <a:spcBef>
                <a:spcPts val="800"/>
              </a:spcBef>
              <a:spcAft>
                <a:spcPts val="800"/>
              </a:spcAft>
              <a:buSzPts val="1400"/>
              <a:buFont typeface="Inter"/>
              <a:buNone/>
              <a:defRPr b="1">
                <a:latin typeface="Inter"/>
                <a:ea typeface="Inter"/>
                <a:cs typeface="Inter"/>
                <a:sym typeface="Inter"/>
              </a:defRPr>
            </a:lvl9pPr>
          </a:lstStyle>
          <a:p>
            <a:endParaRPr/>
          </a:p>
        </p:txBody>
      </p:sp>
      <p:sp>
        <p:nvSpPr>
          <p:cNvPr id="233" name="Google Shape;233;p42"/>
          <p:cNvSpPr txBox="1">
            <a:spLocks noGrp="1"/>
          </p:cNvSpPr>
          <p:nvPr>
            <p:ph type="subTitle" idx="5"/>
          </p:nvPr>
        </p:nvSpPr>
        <p:spPr>
          <a:xfrm>
            <a:off x="3195100" y="1375575"/>
            <a:ext cx="2280600" cy="425400"/>
          </a:xfrm>
          <a:prstGeom prst="rect">
            <a:avLst/>
          </a:prstGeom>
        </p:spPr>
        <p:txBody>
          <a:bodyPr spcFirstLastPara="1" wrap="square" lIns="0" tIns="91425" rIns="91425" bIns="91425" anchor="t" anchorCtr="0">
            <a:normAutofit/>
          </a:bodyPr>
          <a:lstStyle>
            <a:lvl1pPr lvl="0">
              <a:spcBef>
                <a:spcPts val="0"/>
              </a:spcBef>
              <a:spcAft>
                <a:spcPts val="0"/>
              </a:spcAft>
              <a:buSzPts val="1400"/>
              <a:buFont typeface="Inter"/>
              <a:buNone/>
              <a:defRPr b="1">
                <a:latin typeface="Inter"/>
                <a:ea typeface="Inter"/>
                <a:cs typeface="Inter"/>
                <a:sym typeface="Inter"/>
              </a:defRPr>
            </a:lvl1pPr>
            <a:lvl2pPr lvl="1">
              <a:spcBef>
                <a:spcPts val="800"/>
              </a:spcBef>
              <a:spcAft>
                <a:spcPts val="0"/>
              </a:spcAft>
              <a:buSzPts val="1400"/>
              <a:buFont typeface="Inter"/>
              <a:buNone/>
              <a:defRPr b="1">
                <a:latin typeface="Inter"/>
                <a:ea typeface="Inter"/>
                <a:cs typeface="Inter"/>
                <a:sym typeface="Inter"/>
              </a:defRPr>
            </a:lvl2pPr>
            <a:lvl3pPr lvl="2">
              <a:spcBef>
                <a:spcPts val="800"/>
              </a:spcBef>
              <a:spcAft>
                <a:spcPts val="0"/>
              </a:spcAft>
              <a:buSzPts val="1400"/>
              <a:buFont typeface="Inter"/>
              <a:buNone/>
              <a:defRPr b="1">
                <a:latin typeface="Inter"/>
                <a:ea typeface="Inter"/>
                <a:cs typeface="Inter"/>
                <a:sym typeface="Inter"/>
              </a:defRPr>
            </a:lvl3pPr>
            <a:lvl4pPr lvl="3">
              <a:spcBef>
                <a:spcPts val="800"/>
              </a:spcBef>
              <a:spcAft>
                <a:spcPts val="0"/>
              </a:spcAft>
              <a:buSzPts val="1400"/>
              <a:buFont typeface="Inter"/>
              <a:buNone/>
              <a:defRPr b="1">
                <a:latin typeface="Inter"/>
                <a:ea typeface="Inter"/>
                <a:cs typeface="Inter"/>
                <a:sym typeface="Inter"/>
              </a:defRPr>
            </a:lvl4pPr>
            <a:lvl5pPr lvl="4">
              <a:spcBef>
                <a:spcPts val="800"/>
              </a:spcBef>
              <a:spcAft>
                <a:spcPts val="0"/>
              </a:spcAft>
              <a:buSzPts val="1400"/>
              <a:buFont typeface="Inter"/>
              <a:buNone/>
              <a:defRPr b="1">
                <a:latin typeface="Inter"/>
                <a:ea typeface="Inter"/>
                <a:cs typeface="Inter"/>
                <a:sym typeface="Inter"/>
              </a:defRPr>
            </a:lvl5pPr>
            <a:lvl6pPr lvl="5">
              <a:spcBef>
                <a:spcPts val="800"/>
              </a:spcBef>
              <a:spcAft>
                <a:spcPts val="0"/>
              </a:spcAft>
              <a:buSzPts val="1400"/>
              <a:buFont typeface="Inter"/>
              <a:buNone/>
              <a:defRPr b="1">
                <a:latin typeface="Inter"/>
                <a:ea typeface="Inter"/>
                <a:cs typeface="Inter"/>
                <a:sym typeface="Inter"/>
              </a:defRPr>
            </a:lvl6pPr>
            <a:lvl7pPr lvl="6">
              <a:spcBef>
                <a:spcPts val="800"/>
              </a:spcBef>
              <a:spcAft>
                <a:spcPts val="0"/>
              </a:spcAft>
              <a:buSzPts val="1400"/>
              <a:buFont typeface="Inter"/>
              <a:buNone/>
              <a:defRPr b="1">
                <a:latin typeface="Inter"/>
                <a:ea typeface="Inter"/>
                <a:cs typeface="Inter"/>
                <a:sym typeface="Inter"/>
              </a:defRPr>
            </a:lvl7pPr>
            <a:lvl8pPr lvl="7">
              <a:spcBef>
                <a:spcPts val="800"/>
              </a:spcBef>
              <a:spcAft>
                <a:spcPts val="0"/>
              </a:spcAft>
              <a:buSzPts val="1400"/>
              <a:buFont typeface="Inter"/>
              <a:buNone/>
              <a:defRPr b="1">
                <a:latin typeface="Inter"/>
                <a:ea typeface="Inter"/>
                <a:cs typeface="Inter"/>
                <a:sym typeface="Inter"/>
              </a:defRPr>
            </a:lvl8pPr>
            <a:lvl9pPr lvl="8">
              <a:spcBef>
                <a:spcPts val="800"/>
              </a:spcBef>
              <a:spcAft>
                <a:spcPts val="800"/>
              </a:spcAft>
              <a:buSzPts val="1400"/>
              <a:buFont typeface="Inter"/>
              <a:buNone/>
              <a:defRPr b="1">
                <a:latin typeface="Inter"/>
                <a:ea typeface="Inter"/>
                <a:cs typeface="Inter"/>
                <a:sym typeface="Inter"/>
              </a:defRPr>
            </a:lvl9pPr>
          </a:lstStyle>
          <a:p>
            <a:endParaRPr/>
          </a:p>
        </p:txBody>
      </p:sp>
      <p:sp>
        <p:nvSpPr>
          <p:cNvPr id="234" name="Google Shape;234;p42"/>
          <p:cNvSpPr txBox="1">
            <a:spLocks noGrp="1"/>
          </p:cNvSpPr>
          <p:nvPr>
            <p:ph type="subTitle" idx="6"/>
          </p:nvPr>
        </p:nvSpPr>
        <p:spPr>
          <a:xfrm>
            <a:off x="5931675" y="1375575"/>
            <a:ext cx="2280600" cy="425400"/>
          </a:xfrm>
          <a:prstGeom prst="rect">
            <a:avLst/>
          </a:prstGeom>
        </p:spPr>
        <p:txBody>
          <a:bodyPr spcFirstLastPara="1" wrap="square" lIns="0" tIns="91425" rIns="91425" bIns="91425" anchor="t" anchorCtr="0">
            <a:normAutofit/>
          </a:bodyPr>
          <a:lstStyle>
            <a:lvl1pPr lvl="0">
              <a:spcBef>
                <a:spcPts val="0"/>
              </a:spcBef>
              <a:spcAft>
                <a:spcPts val="0"/>
              </a:spcAft>
              <a:buSzPts val="1400"/>
              <a:buFont typeface="Inter"/>
              <a:buNone/>
              <a:defRPr b="1">
                <a:latin typeface="Inter"/>
                <a:ea typeface="Inter"/>
                <a:cs typeface="Inter"/>
                <a:sym typeface="Inter"/>
              </a:defRPr>
            </a:lvl1pPr>
            <a:lvl2pPr lvl="1">
              <a:spcBef>
                <a:spcPts val="800"/>
              </a:spcBef>
              <a:spcAft>
                <a:spcPts val="0"/>
              </a:spcAft>
              <a:buSzPts val="1400"/>
              <a:buFont typeface="Inter"/>
              <a:buNone/>
              <a:defRPr b="1">
                <a:latin typeface="Inter"/>
                <a:ea typeface="Inter"/>
                <a:cs typeface="Inter"/>
                <a:sym typeface="Inter"/>
              </a:defRPr>
            </a:lvl2pPr>
            <a:lvl3pPr lvl="2">
              <a:spcBef>
                <a:spcPts val="800"/>
              </a:spcBef>
              <a:spcAft>
                <a:spcPts val="0"/>
              </a:spcAft>
              <a:buSzPts val="1400"/>
              <a:buFont typeface="Inter"/>
              <a:buNone/>
              <a:defRPr b="1">
                <a:latin typeface="Inter"/>
                <a:ea typeface="Inter"/>
                <a:cs typeface="Inter"/>
                <a:sym typeface="Inter"/>
              </a:defRPr>
            </a:lvl3pPr>
            <a:lvl4pPr lvl="3">
              <a:spcBef>
                <a:spcPts val="800"/>
              </a:spcBef>
              <a:spcAft>
                <a:spcPts val="0"/>
              </a:spcAft>
              <a:buSzPts val="1400"/>
              <a:buFont typeface="Inter"/>
              <a:buNone/>
              <a:defRPr b="1">
                <a:latin typeface="Inter"/>
                <a:ea typeface="Inter"/>
                <a:cs typeface="Inter"/>
                <a:sym typeface="Inter"/>
              </a:defRPr>
            </a:lvl4pPr>
            <a:lvl5pPr lvl="4">
              <a:spcBef>
                <a:spcPts val="800"/>
              </a:spcBef>
              <a:spcAft>
                <a:spcPts val="0"/>
              </a:spcAft>
              <a:buSzPts val="1400"/>
              <a:buFont typeface="Inter"/>
              <a:buNone/>
              <a:defRPr b="1">
                <a:latin typeface="Inter"/>
                <a:ea typeface="Inter"/>
                <a:cs typeface="Inter"/>
                <a:sym typeface="Inter"/>
              </a:defRPr>
            </a:lvl5pPr>
            <a:lvl6pPr lvl="5">
              <a:spcBef>
                <a:spcPts val="800"/>
              </a:spcBef>
              <a:spcAft>
                <a:spcPts val="0"/>
              </a:spcAft>
              <a:buSzPts val="1400"/>
              <a:buFont typeface="Inter"/>
              <a:buNone/>
              <a:defRPr b="1">
                <a:latin typeface="Inter"/>
                <a:ea typeface="Inter"/>
                <a:cs typeface="Inter"/>
                <a:sym typeface="Inter"/>
              </a:defRPr>
            </a:lvl6pPr>
            <a:lvl7pPr lvl="6">
              <a:spcBef>
                <a:spcPts val="800"/>
              </a:spcBef>
              <a:spcAft>
                <a:spcPts val="0"/>
              </a:spcAft>
              <a:buSzPts val="1400"/>
              <a:buFont typeface="Inter"/>
              <a:buNone/>
              <a:defRPr b="1">
                <a:latin typeface="Inter"/>
                <a:ea typeface="Inter"/>
                <a:cs typeface="Inter"/>
                <a:sym typeface="Inter"/>
              </a:defRPr>
            </a:lvl7pPr>
            <a:lvl8pPr lvl="7">
              <a:spcBef>
                <a:spcPts val="800"/>
              </a:spcBef>
              <a:spcAft>
                <a:spcPts val="0"/>
              </a:spcAft>
              <a:buSzPts val="1400"/>
              <a:buFont typeface="Inter"/>
              <a:buNone/>
              <a:defRPr b="1">
                <a:latin typeface="Inter"/>
                <a:ea typeface="Inter"/>
                <a:cs typeface="Inter"/>
                <a:sym typeface="Inter"/>
              </a:defRPr>
            </a:lvl8pPr>
            <a:lvl9pPr lvl="8">
              <a:spcBef>
                <a:spcPts val="800"/>
              </a:spcBef>
              <a:spcAft>
                <a:spcPts val="800"/>
              </a:spcAft>
              <a:buSzPts val="1400"/>
              <a:buFont typeface="Inter"/>
              <a:buNone/>
              <a:defRPr b="1">
                <a:latin typeface="Inter"/>
                <a:ea typeface="Inter"/>
                <a:cs typeface="Inter"/>
                <a:sym typeface="Inte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Agenda">
  <p:cSld name="TITLE_AND_BODY_1">
    <p:bg>
      <p:bgPr>
        <a:solidFill>
          <a:schemeClr val="dk1"/>
        </a:solidFill>
        <a:effectLst/>
      </p:bgPr>
    </p:bg>
    <p:spTree>
      <p:nvGrpSpPr>
        <p:cNvPr id="1" name="Shape 235"/>
        <p:cNvGrpSpPr/>
        <p:nvPr/>
      </p:nvGrpSpPr>
      <p:grpSpPr>
        <a:xfrm>
          <a:off x="0" y="0"/>
          <a:ext cx="0" cy="0"/>
          <a:chOff x="0" y="0"/>
          <a:chExt cx="0" cy="0"/>
        </a:xfrm>
      </p:grpSpPr>
      <p:sp>
        <p:nvSpPr>
          <p:cNvPr id="236" name="Google Shape;236;p43"/>
          <p:cNvSpPr txBox="1">
            <a:spLocks noGrp="1"/>
          </p:cNvSpPr>
          <p:nvPr>
            <p:ph type="body" idx="1"/>
          </p:nvPr>
        </p:nvSpPr>
        <p:spPr>
          <a:xfrm>
            <a:off x="910425" y="342900"/>
            <a:ext cx="7921800" cy="4226100"/>
          </a:xfrm>
          <a:prstGeom prst="rect">
            <a:avLst/>
          </a:prstGeom>
        </p:spPr>
        <p:txBody>
          <a:bodyPr spcFirstLastPara="1" wrap="square" lIns="91425" tIns="91425" rIns="91425" bIns="91425" anchor="ctr" anchorCtr="0">
            <a:normAutofit/>
          </a:bodyPr>
          <a:lstStyle>
            <a:lvl1pPr marL="457200" lvl="0" indent="-381000">
              <a:lnSpc>
                <a:spcPct val="200000"/>
              </a:lnSpc>
              <a:spcBef>
                <a:spcPts val="0"/>
              </a:spcBef>
              <a:spcAft>
                <a:spcPts val="0"/>
              </a:spcAft>
              <a:buClr>
                <a:schemeClr val="lt1"/>
              </a:buClr>
              <a:buSzPts val="2400"/>
              <a:buChar char="•"/>
              <a:defRPr sz="2400" b="1">
                <a:solidFill>
                  <a:schemeClr val="lt1"/>
                </a:solidFill>
              </a:defRPr>
            </a:lvl1pPr>
            <a:lvl2pPr marL="914400" lvl="1" indent="-381000">
              <a:lnSpc>
                <a:spcPct val="200000"/>
              </a:lnSpc>
              <a:spcBef>
                <a:spcPts val="800"/>
              </a:spcBef>
              <a:spcAft>
                <a:spcPts val="0"/>
              </a:spcAft>
              <a:buClr>
                <a:schemeClr val="lt1"/>
              </a:buClr>
              <a:buSzPts val="2400"/>
              <a:buChar char="•"/>
              <a:defRPr sz="2400" b="1">
                <a:solidFill>
                  <a:schemeClr val="lt1"/>
                </a:solidFill>
              </a:defRPr>
            </a:lvl2pPr>
            <a:lvl3pPr marL="1371600" lvl="2" indent="-381000">
              <a:lnSpc>
                <a:spcPct val="200000"/>
              </a:lnSpc>
              <a:spcBef>
                <a:spcPts val="800"/>
              </a:spcBef>
              <a:spcAft>
                <a:spcPts val="0"/>
              </a:spcAft>
              <a:buClr>
                <a:schemeClr val="lt1"/>
              </a:buClr>
              <a:buSzPts val="2400"/>
              <a:buChar char="•"/>
              <a:defRPr sz="2400" b="1">
                <a:solidFill>
                  <a:schemeClr val="lt1"/>
                </a:solidFill>
              </a:defRPr>
            </a:lvl3pPr>
            <a:lvl4pPr marL="1828800" lvl="3" indent="-381000">
              <a:lnSpc>
                <a:spcPct val="200000"/>
              </a:lnSpc>
              <a:spcBef>
                <a:spcPts val="800"/>
              </a:spcBef>
              <a:spcAft>
                <a:spcPts val="0"/>
              </a:spcAft>
              <a:buClr>
                <a:schemeClr val="lt1"/>
              </a:buClr>
              <a:buSzPts val="2400"/>
              <a:buChar char="•"/>
              <a:defRPr sz="2400" b="1">
                <a:solidFill>
                  <a:schemeClr val="lt1"/>
                </a:solidFill>
              </a:defRPr>
            </a:lvl4pPr>
            <a:lvl5pPr marL="2286000" lvl="4" indent="-381000">
              <a:lnSpc>
                <a:spcPct val="200000"/>
              </a:lnSpc>
              <a:spcBef>
                <a:spcPts val="800"/>
              </a:spcBef>
              <a:spcAft>
                <a:spcPts val="0"/>
              </a:spcAft>
              <a:buClr>
                <a:schemeClr val="lt1"/>
              </a:buClr>
              <a:buSzPts val="2400"/>
              <a:buChar char="•"/>
              <a:defRPr sz="2400" b="1">
                <a:solidFill>
                  <a:schemeClr val="lt1"/>
                </a:solidFill>
              </a:defRPr>
            </a:lvl5pPr>
            <a:lvl6pPr marL="2743200" lvl="5" indent="-381000">
              <a:lnSpc>
                <a:spcPct val="200000"/>
              </a:lnSpc>
              <a:spcBef>
                <a:spcPts val="800"/>
              </a:spcBef>
              <a:spcAft>
                <a:spcPts val="0"/>
              </a:spcAft>
              <a:buClr>
                <a:schemeClr val="lt1"/>
              </a:buClr>
              <a:buSzPts val="2400"/>
              <a:buChar char="•"/>
              <a:defRPr sz="2400" b="1">
                <a:solidFill>
                  <a:schemeClr val="lt1"/>
                </a:solidFill>
              </a:defRPr>
            </a:lvl6pPr>
            <a:lvl7pPr marL="3200400" lvl="6" indent="-381000">
              <a:lnSpc>
                <a:spcPct val="200000"/>
              </a:lnSpc>
              <a:spcBef>
                <a:spcPts val="800"/>
              </a:spcBef>
              <a:spcAft>
                <a:spcPts val="0"/>
              </a:spcAft>
              <a:buClr>
                <a:schemeClr val="lt1"/>
              </a:buClr>
              <a:buSzPts val="2400"/>
              <a:buChar char="•"/>
              <a:defRPr sz="2400" b="1">
                <a:solidFill>
                  <a:schemeClr val="lt1"/>
                </a:solidFill>
              </a:defRPr>
            </a:lvl7pPr>
            <a:lvl8pPr marL="3657600" lvl="7" indent="-381000">
              <a:lnSpc>
                <a:spcPct val="200000"/>
              </a:lnSpc>
              <a:spcBef>
                <a:spcPts val="800"/>
              </a:spcBef>
              <a:spcAft>
                <a:spcPts val="0"/>
              </a:spcAft>
              <a:buClr>
                <a:schemeClr val="lt1"/>
              </a:buClr>
              <a:buSzPts val="2400"/>
              <a:buChar char="•"/>
              <a:defRPr sz="2400" b="1">
                <a:solidFill>
                  <a:schemeClr val="lt1"/>
                </a:solidFill>
              </a:defRPr>
            </a:lvl8pPr>
            <a:lvl9pPr marL="4114800" lvl="8" indent="-381000">
              <a:lnSpc>
                <a:spcPct val="200000"/>
              </a:lnSpc>
              <a:spcBef>
                <a:spcPts val="800"/>
              </a:spcBef>
              <a:spcAft>
                <a:spcPts val="800"/>
              </a:spcAft>
              <a:buClr>
                <a:schemeClr val="lt1"/>
              </a:buClr>
              <a:buSzPts val="2400"/>
              <a:buChar char="•"/>
              <a:defRPr sz="2400" b="1">
                <a:solidFill>
                  <a:schemeClr val="lt1"/>
                </a:solidFill>
              </a:defRPr>
            </a:lvl9pPr>
          </a:lstStyle>
          <a:p>
            <a:endParaRPr/>
          </a:p>
        </p:txBody>
      </p:sp>
      <p:sp>
        <p:nvSpPr>
          <p:cNvPr id="237" name="Google Shape;237;p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8"/>
        <p:cNvGrpSpPr/>
        <p:nvPr/>
      </p:nvGrpSpPr>
      <p:grpSpPr>
        <a:xfrm>
          <a:off x="0" y="0"/>
          <a:ext cx="0" cy="0"/>
          <a:chOff x="0" y="0"/>
          <a:chExt cx="0" cy="0"/>
        </a:xfrm>
      </p:grpSpPr>
      <p:sp>
        <p:nvSpPr>
          <p:cNvPr id="239" name="Google Shape;239;p44"/>
          <p:cNvSpPr txBox="1">
            <a:spLocks noGrp="1"/>
          </p:cNvSpPr>
          <p:nvPr>
            <p:ph type="title"/>
          </p:nvPr>
        </p:nvSpPr>
        <p:spPr>
          <a:xfrm>
            <a:off x="457200" y="342900"/>
            <a:ext cx="7782900" cy="572700"/>
          </a:xfrm>
          <a:prstGeom prst="rect">
            <a:avLst/>
          </a:prstGeom>
        </p:spPr>
        <p:txBody>
          <a:bodyPr spcFirstLastPara="1" wrap="square" lIns="0" tIns="91425" rIns="0"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40" name="Google Shape;240;p44"/>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endParaRPr/>
          </a:p>
        </p:txBody>
      </p:sp>
      <p:sp>
        <p:nvSpPr>
          <p:cNvPr id="241" name="Google Shape;241;p44"/>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endParaRPr/>
          </a:p>
        </p:txBody>
      </p:sp>
      <p:sp>
        <p:nvSpPr>
          <p:cNvPr id="242" name="Google Shape;242;p4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3"/>
        <p:cNvGrpSpPr/>
        <p:nvPr/>
      </p:nvGrpSpPr>
      <p:grpSpPr>
        <a:xfrm>
          <a:off x="0" y="0"/>
          <a:ext cx="0" cy="0"/>
          <a:chOff x="0" y="0"/>
          <a:chExt cx="0" cy="0"/>
        </a:xfrm>
      </p:grpSpPr>
      <p:sp>
        <p:nvSpPr>
          <p:cNvPr id="244" name="Google Shape;244;p45"/>
          <p:cNvSpPr txBox="1">
            <a:spLocks noGrp="1"/>
          </p:cNvSpPr>
          <p:nvPr>
            <p:ph type="title"/>
          </p:nvPr>
        </p:nvSpPr>
        <p:spPr>
          <a:xfrm>
            <a:off x="457200" y="342900"/>
            <a:ext cx="7782900" cy="572700"/>
          </a:xfrm>
          <a:prstGeom prst="rect">
            <a:avLst/>
          </a:prstGeom>
        </p:spPr>
        <p:txBody>
          <a:bodyPr spcFirstLastPara="1" wrap="square" lIns="0" tIns="91425" rIns="0"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45" name="Google Shape;245;p4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6"/>
        <p:cNvGrpSpPr/>
        <p:nvPr/>
      </p:nvGrpSpPr>
      <p:grpSpPr>
        <a:xfrm>
          <a:off x="0" y="0"/>
          <a:ext cx="0" cy="0"/>
          <a:chOff x="0" y="0"/>
          <a:chExt cx="0" cy="0"/>
        </a:xfrm>
      </p:grpSpPr>
      <p:sp>
        <p:nvSpPr>
          <p:cNvPr id="247" name="Google Shape;247;p46"/>
          <p:cNvSpPr txBox="1">
            <a:spLocks noGrp="1"/>
          </p:cNvSpPr>
          <p:nvPr>
            <p:ph type="title"/>
          </p:nvPr>
        </p:nvSpPr>
        <p:spPr>
          <a:xfrm>
            <a:off x="457200" y="53775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48" name="Google Shape;248;p46"/>
          <p:cNvSpPr txBox="1">
            <a:spLocks noGrp="1"/>
          </p:cNvSpPr>
          <p:nvPr>
            <p:ph type="body" idx="1"/>
          </p:nvPr>
        </p:nvSpPr>
        <p:spPr>
          <a:xfrm>
            <a:off x="457200" y="1389600"/>
            <a:ext cx="56034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Font typeface="Inter"/>
              <a:buChar char="•"/>
              <a:defRPr sz="1200">
                <a:latin typeface="Inter"/>
                <a:ea typeface="Inter"/>
                <a:cs typeface="Inter"/>
                <a:sym typeface="Inter"/>
              </a:defRPr>
            </a:lvl1pPr>
            <a:lvl2pPr marL="914400" lvl="1" indent="-304800">
              <a:spcBef>
                <a:spcPts val="800"/>
              </a:spcBef>
              <a:spcAft>
                <a:spcPts val="0"/>
              </a:spcAft>
              <a:buSzPts val="1200"/>
              <a:buFont typeface="Inter"/>
              <a:buChar char="•"/>
              <a:defRPr sz="1200">
                <a:latin typeface="Inter"/>
                <a:ea typeface="Inter"/>
                <a:cs typeface="Inter"/>
                <a:sym typeface="Inter"/>
              </a:defRPr>
            </a:lvl2pPr>
            <a:lvl3pPr marL="1371600" lvl="2" indent="-304800">
              <a:spcBef>
                <a:spcPts val="800"/>
              </a:spcBef>
              <a:spcAft>
                <a:spcPts val="0"/>
              </a:spcAft>
              <a:buSzPts val="1200"/>
              <a:buFont typeface="Inter"/>
              <a:buChar char="•"/>
              <a:defRPr sz="1200">
                <a:latin typeface="Inter"/>
                <a:ea typeface="Inter"/>
                <a:cs typeface="Inter"/>
                <a:sym typeface="Inter"/>
              </a:defRPr>
            </a:lvl3pPr>
            <a:lvl4pPr marL="1828800" lvl="3" indent="-304800">
              <a:spcBef>
                <a:spcPts val="800"/>
              </a:spcBef>
              <a:spcAft>
                <a:spcPts val="0"/>
              </a:spcAft>
              <a:buSzPts val="1200"/>
              <a:buFont typeface="Inter"/>
              <a:buChar char="•"/>
              <a:defRPr sz="1200">
                <a:latin typeface="Inter"/>
                <a:ea typeface="Inter"/>
                <a:cs typeface="Inter"/>
                <a:sym typeface="Inter"/>
              </a:defRPr>
            </a:lvl4pPr>
            <a:lvl5pPr marL="2286000" lvl="4" indent="-304800">
              <a:spcBef>
                <a:spcPts val="800"/>
              </a:spcBef>
              <a:spcAft>
                <a:spcPts val="0"/>
              </a:spcAft>
              <a:buSzPts val="1200"/>
              <a:buFont typeface="Inter"/>
              <a:buChar char="•"/>
              <a:defRPr sz="1200">
                <a:latin typeface="Inter"/>
                <a:ea typeface="Inter"/>
                <a:cs typeface="Inter"/>
                <a:sym typeface="Inter"/>
              </a:defRPr>
            </a:lvl5pPr>
            <a:lvl6pPr marL="2743200" lvl="5" indent="-304800">
              <a:spcBef>
                <a:spcPts val="800"/>
              </a:spcBef>
              <a:spcAft>
                <a:spcPts val="0"/>
              </a:spcAft>
              <a:buSzPts val="1200"/>
              <a:buFont typeface="Inter"/>
              <a:buChar char="•"/>
              <a:defRPr sz="1200">
                <a:latin typeface="Inter"/>
                <a:ea typeface="Inter"/>
                <a:cs typeface="Inter"/>
                <a:sym typeface="Inter"/>
              </a:defRPr>
            </a:lvl6pPr>
            <a:lvl7pPr marL="3200400" lvl="6" indent="-304800">
              <a:spcBef>
                <a:spcPts val="800"/>
              </a:spcBef>
              <a:spcAft>
                <a:spcPts val="0"/>
              </a:spcAft>
              <a:buSzPts val="1200"/>
              <a:buFont typeface="Inter"/>
              <a:buChar char="•"/>
              <a:defRPr sz="1200">
                <a:latin typeface="Inter"/>
                <a:ea typeface="Inter"/>
                <a:cs typeface="Inter"/>
                <a:sym typeface="Inter"/>
              </a:defRPr>
            </a:lvl7pPr>
            <a:lvl8pPr marL="3657600" lvl="7" indent="-304800">
              <a:spcBef>
                <a:spcPts val="800"/>
              </a:spcBef>
              <a:spcAft>
                <a:spcPts val="0"/>
              </a:spcAft>
              <a:buSzPts val="1200"/>
              <a:buFont typeface="Inter"/>
              <a:buChar char="•"/>
              <a:defRPr sz="1200">
                <a:latin typeface="Inter"/>
                <a:ea typeface="Inter"/>
                <a:cs typeface="Inter"/>
                <a:sym typeface="Inter"/>
              </a:defRPr>
            </a:lvl8pPr>
            <a:lvl9pPr marL="4114800" lvl="8" indent="-304800">
              <a:spcBef>
                <a:spcPts val="800"/>
              </a:spcBef>
              <a:spcAft>
                <a:spcPts val="800"/>
              </a:spcAft>
              <a:buSzPts val="1200"/>
              <a:buFont typeface="Inter"/>
              <a:buChar char="•"/>
              <a:defRPr sz="1200">
                <a:latin typeface="Inter"/>
                <a:ea typeface="Inter"/>
                <a:cs typeface="Inter"/>
                <a:sym typeface="Inter"/>
              </a:defRPr>
            </a:lvl9pPr>
          </a:lstStyle>
          <a:p>
            <a:endParaRPr/>
          </a:p>
        </p:txBody>
      </p:sp>
      <p:sp>
        <p:nvSpPr>
          <p:cNvPr id="249" name="Google Shape;249;p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One column text 1">
  <p:cSld name="ONE_COLUMN_TEXT_1">
    <p:spTree>
      <p:nvGrpSpPr>
        <p:cNvPr id="1" name="Shape 250"/>
        <p:cNvGrpSpPr/>
        <p:nvPr/>
      </p:nvGrpSpPr>
      <p:grpSpPr>
        <a:xfrm>
          <a:off x="0" y="0"/>
          <a:ext cx="0" cy="0"/>
          <a:chOff x="0" y="0"/>
          <a:chExt cx="0" cy="0"/>
        </a:xfrm>
      </p:grpSpPr>
      <p:sp>
        <p:nvSpPr>
          <p:cNvPr id="251" name="Google Shape;251;p47"/>
          <p:cNvSpPr txBox="1">
            <a:spLocks noGrp="1"/>
          </p:cNvSpPr>
          <p:nvPr>
            <p:ph type="title"/>
          </p:nvPr>
        </p:nvSpPr>
        <p:spPr>
          <a:xfrm>
            <a:off x="457200" y="219390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52" name="Google Shape;252;p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253"/>
        <p:cNvGrpSpPr/>
        <p:nvPr/>
      </p:nvGrpSpPr>
      <p:grpSpPr>
        <a:xfrm>
          <a:off x="0" y="0"/>
          <a:ext cx="0" cy="0"/>
          <a:chOff x="0" y="0"/>
          <a:chExt cx="0" cy="0"/>
        </a:xfrm>
      </p:grpSpPr>
      <p:sp>
        <p:nvSpPr>
          <p:cNvPr id="254" name="Google Shape;254;p48"/>
          <p:cNvSpPr txBox="1">
            <a:spLocks noGrp="1"/>
          </p:cNvSpPr>
          <p:nvPr>
            <p:ph type="title"/>
          </p:nvPr>
        </p:nvSpPr>
        <p:spPr>
          <a:xfrm>
            <a:off x="917050" y="450150"/>
            <a:ext cx="5249700" cy="4090800"/>
          </a:xfrm>
          <a:prstGeom prst="rect">
            <a:avLst/>
          </a:prstGeom>
        </p:spPr>
        <p:txBody>
          <a:bodyPr spcFirstLastPara="1" wrap="square" lIns="0" tIns="91425" rIns="91425" bIns="91425" anchor="ctr" anchorCtr="0">
            <a:normAutofit/>
          </a:bodyPr>
          <a:lstStyle>
            <a:lvl1pPr lvl="0">
              <a:spcBef>
                <a:spcPts val="0"/>
              </a:spcBef>
              <a:spcAft>
                <a:spcPts val="0"/>
              </a:spcAft>
              <a:buClr>
                <a:schemeClr val="accent6"/>
              </a:buClr>
              <a:buSzPts val="4800"/>
              <a:buNone/>
              <a:defRPr sz="4800">
                <a:solidFill>
                  <a:schemeClr val="accent6"/>
                </a:solidFill>
              </a:defRPr>
            </a:lvl1pPr>
            <a:lvl2pPr lvl="1">
              <a:spcBef>
                <a:spcPts val="0"/>
              </a:spcBef>
              <a:spcAft>
                <a:spcPts val="0"/>
              </a:spcAft>
              <a:buClr>
                <a:schemeClr val="accent6"/>
              </a:buClr>
              <a:buSzPts val="4800"/>
              <a:buNone/>
              <a:defRPr sz="4800">
                <a:solidFill>
                  <a:schemeClr val="accent6"/>
                </a:solidFill>
              </a:defRPr>
            </a:lvl2pPr>
            <a:lvl3pPr lvl="2">
              <a:spcBef>
                <a:spcPts val="0"/>
              </a:spcBef>
              <a:spcAft>
                <a:spcPts val="0"/>
              </a:spcAft>
              <a:buClr>
                <a:schemeClr val="accent6"/>
              </a:buClr>
              <a:buSzPts val="4800"/>
              <a:buNone/>
              <a:defRPr sz="4800">
                <a:solidFill>
                  <a:schemeClr val="accent6"/>
                </a:solidFill>
              </a:defRPr>
            </a:lvl3pPr>
            <a:lvl4pPr lvl="3">
              <a:spcBef>
                <a:spcPts val="0"/>
              </a:spcBef>
              <a:spcAft>
                <a:spcPts val="0"/>
              </a:spcAft>
              <a:buClr>
                <a:schemeClr val="accent6"/>
              </a:buClr>
              <a:buSzPts val="4800"/>
              <a:buNone/>
              <a:defRPr sz="4800">
                <a:solidFill>
                  <a:schemeClr val="accent6"/>
                </a:solidFill>
              </a:defRPr>
            </a:lvl4pPr>
            <a:lvl5pPr lvl="4">
              <a:spcBef>
                <a:spcPts val="0"/>
              </a:spcBef>
              <a:spcAft>
                <a:spcPts val="0"/>
              </a:spcAft>
              <a:buClr>
                <a:schemeClr val="accent6"/>
              </a:buClr>
              <a:buSzPts val="4800"/>
              <a:buNone/>
              <a:defRPr sz="4800">
                <a:solidFill>
                  <a:schemeClr val="accent6"/>
                </a:solidFill>
              </a:defRPr>
            </a:lvl5pPr>
            <a:lvl6pPr lvl="5">
              <a:spcBef>
                <a:spcPts val="0"/>
              </a:spcBef>
              <a:spcAft>
                <a:spcPts val="0"/>
              </a:spcAft>
              <a:buClr>
                <a:schemeClr val="accent6"/>
              </a:buClr>
              <a:buSzPts val="4800"/>
              <a:buNone/>
              <a:defRPr sz="4800">
                <a:solidFill>
                  <a:schemeClr val="accent6"/>
                </a:solidFill>
              </a:defRPr>
            </a:lvl6pPr>
            <a:lvl7pPr lvl="6">
              <a:spcBef>
                <a:spcPts val="0"/>
              </a:spcBef>
              <a:spcAft>
                <a:spcPts val="0"/>
              </a:spcAft>
              <a:buClr>
                <a:schemeClr val="accent6"/>
              </a:buClr>
              <a:buSzPts val="4800"/>
              <a:buNone/>
              <a:defRPr sz="4800">
                <a:solidFill>
                  <a:schemeClr val="accent6"/>
                </a:solidFill>
              </a:defRPr>
            </a:lvl7pPr>
            <a:lvl8pPr lvl="7">
              <a:spcBef>
                <a:spcPts val="0"/>
              </a:spcBef>
              <a:spcAft>
                <a:spcPts val="0"/>
              </a:spcAft>
              <a:buClr>
                <a:schemeClr val="accent6"/>
              </a:buClr>
              <a:buSzPts val="4800"/>
              <a:buNone/>
              <a:defRPr sz="4800">
                <a:solidFill>
                  <a:schemeClr val="accent6"/>
                </a:solidFill>
              </a:defRPr>
            </a:lvl8pPr>
            <a:lvl9pPr lvl="8">
              <a:spcBef>
                <a:spcPts val="0"/>
              </a:spcBef>
              <a:spcAft>
                <a:spcPts val="0"/>
              </a:spcAft>
              <a:buClr>
                <a:schemeClr val="accent6"/>
              </a:buClr>
              <a:buSzPts val="4800"/>
              <a:buNone/>
              <a:defRPr sz="4800">
                <a:solidFill>
                  <a:schemeClr val="accent6"/>
                </a:solidFill>
              </a:defRPr>
            </a:lvl9pPr>
          </a:lstStyle>
          <a:p>
            <a:endParaRPr/>
          </a:p>
        </p:txBody>
      </p:sp>
      <p:sp>
        <p:nvSpPr>
          <p:cNvPr id="255" name="Google Shape;255;p4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256" name="Google Shape;256;p48"/>
          <p:cNvSpPr txBox="1">
            <a:spLocks noGrp="1"/>
          </p:cNvSpPr>
          <p:nvPr>
            <p:ph type="subTitle" idx="1"/>
          </p:nvPr>
        </p:nvSpPr>
        <p:spPr>
          <a:xfrm>
            <a:off x="917050" y="3196425"/>
            <a:ext cx="4714200" cy="451800"/>
          </a:xfrm>
          <a:prstGeom prst="rect">
            <a:avLst/>
          </a:prstGeom>
        </p:spPr>
        <p:txBody>
          <a:bodyPr spcFirstLastPara="1" wrap="square" lIns="0" tIns="91425" rIns="91425" bIns="91425" anchor="t" anchorCtr="0">
            <a:normAutofit/>
          </a:bodyPr>
          <a:lstStyle>
            <a:lvl1pPr lvl="0">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1pPr>
            <a:lvl2pPr lvl="1">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2pPr>
            <a:lvl3pPr lvl="2">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3pPr>
            <a:lvl4pPr lvl="3">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4pPr>
            <a:lvl5pPr lvl="4">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5pPr>
            <a:lvl6pPr lvl="5">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6pPr>
            <a:lvl7pPr lvl="6">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7pPr>
            <a:lvl8pPr lvl="7">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8pPr>
            <a:lvl9pPr lvl="8">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57"/>
        <p:cNvGrpSpPr/>
        <p:nvPr/>
      </p:nvGrpSpPr>
      <p:grpSpPr>
        <a:xfrm>
          <a:off x="0" y="0"/>
          <a:ext cx="0" cy="0"/>
          <a:chOff x="0" y="0"/>
          <a:chExt cx="0" cy="0"/>
        </a:xfrm>
      </p:grpSpPr>
      <p:sp>
        <p:nvSpPr>
          <p:cNvPr id="258" name="Google Shape;258;p4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9"/>
          <p:cNvSpPr txBox="1">
            <a:spLocks noGrp="1"/>
          </p:cNvSpPr>
          <p:nvPr>
            <p:ph type="title"/>
          </p:nvPr>
        </p:nvSpPr>
        <p:spPr>
          <a:xfrm>
            <a:off x="265500" y="1233175"/>
            <a:ext cx="4045200" cy="1482300"/>
          </a:xfrm>
          <a:prstGeom prst="rect">
            <a:avLst/>
          </a:prstGeom>
        </p:spPr>
        <p:txBody>
          <a:bodyPr spcFirstLastPara="1" wrap="square" lIns="0" tIns="91425" rIns="0"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60" name="Google Shape;260;p4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261" name="Google Shape;261;p4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17500">
              <a:spcBef>
                <a:spcPts val="0"/>
              </a:spcBef>
              <a:spcAft>
                <a:spcPts val="0"/>
              </a:spcAft>
              <a:buSzPts val="1400"/>
              <a:buChar char="•"/>
              <a:defRPr/>
            </a:lvl1pPr>
            <a:lvl2pPr marL="914400" lvl="1" indent="-317500">
              <a:spcBef>
                <a:spcPts val="800"/>
              </a:spcBef>
              <a:spcAft>
                <a:spcPts val="0"/>
              </a:spcAft>
              <a:buSzPts val="1400"/>
              <a:buChar char="•"/>
              <a:defRPr/>
            </a:lvl2pPr>
            <a:lvl3pPr marL="1371600" lvl="2" indent="-317500">
              <a:spcBef>
                <a:spcPts val="800"/>
              </a:spcBef>
              <a:spcAft>
                <a:spcPts val="0"/>
              </a:spcAft>
              <a:buSzPts val="1400"/>
              <a:buChar char="•"/>
              <a:defRPr/>
            </a:lvl3pPr>
            <a:lvl4pPr marL="1828800" lvl="3" indent="-317500">
              <a:spcBef>
                <a:spcPts val="800"/>
              </a:spcBef>
              <a:spcAft>
                <a:spcPts val="0"/>
              </a:spcAft>
              <a:buSzPts val="1400"/>
              <a:buChar char="•"/>
              <a:defRPr/>
            </a:lvl4pPr>
            <a:lvl5pPr marL="2286000" lvl="4" indent="-317500">
              <a:spcBef>
                <a:spcPts val="800"/>
              </a:spcBef>
              <a:spcAft>
                <a:spcPts val="0"/>
              </a:spcAft>
              <a:buSzPts val="1400"/>
              <a:buChar char="•"/>
              <a:defRPr/>
            </a:lvl5pPr>
            <a:lvl6pPr marL="2743200" lvl="5" indent="-317500">
              <a:spcBef>
                <a:spcPts val="800"/>
              </a:spcBef>
              <a:spcAft>
                <a:spcPts val="0"/>
              </a:spcAft>
              <a:buSzPts val="1400"/>
              <a:buChar char="•"/>
              <a:defRPr/>
            </a:lvl6pPr>
            <a:lvl7pPr marL="3200400" lvl="6" indent="-317500">
              <a:spcBef>
                <a:spcPts val="800"/>
              </a:spcBef>
              <a:spcAft>
                <a:spcPts val="0"/>
              </a:spcAft>
              <a:buSzPts val="1400"/>
              <a:buChar char="•"/>
              <a:defRPr/>
            </a:lvl7pPr>
            <a:lvl8pPr marL="3657600" lvl="7" indent="-317500">
              <a:spcBef>
                <a:spcPts val="800"/>
              </a:spcBef>
              <a:spcAft>
                <a:spcPts val="0"/>
              </a:spcAft>
              <a:buSzPts val="1400"/>
              <a:buChar char="•"/>
              <a:defRPr/>
            </a:lvl8pPr>
            <a:lvl9pPr marL="4114800" lvl="8" indent="-317500">
              <a:spcBef>
                <a:spcPts val="800"/>
              </a:spcBef>
              <a:spcAft>
                <a:spcPts val="800"/>
              </a:spcAft>
              <a:buSzPts val="1400"/>
              <a:buChar char="•"/>
              <a:defRPr/>
            </a:lvl9pPr>
          </a:lstStyle>
          <a:p>
            <a:endParaRPr/>
          </a:p>
        </p:txBody>
      </p:sp>
      <p:sp>
        <p:nvSpPr>
          <p:cNvPr id="262" name="Google Shape;262;p4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63"/>
        <p:cNvGrpSpPr/>
        <p:nvPr/>
      </p:nvGrpSpPr>
      <p:grpSpPr>
        <a:xfrm>
          <a:off x="0" y="0"/>
          <a:ext cx="0" cy="0"/>
          <a:chOff x="0" y="0"/>
          <a:chExt cx="0" cy="0"/>
        </a:xfrm>
      </p:grpSpPr>
      <p:sp>
        <p:nvSpPr>
          <p:cNvPr id="264" name="Google Shape;264;p5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400"/>
              <a:buNone/>
              <a:defRPr/>
            </a:lvl1pPr>
          </a:lstStyle>
          <a:p>
            <a:endParaRPr/>
          </a:p>
        </p:txBody>
      </p:sp>
      <p:sp>
        <p:nvSpPr>
          <p:cNvPr id="265" name="Google Shape;265;p5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66"/>
        <p:cNvGrpSpPr/>
        <p:nvPr/>
      </p:nvGrpSpPr>
      <p:grpSpPr>
        <a:xfrm>
          <a:off x="0" y="0"/>
          <a:ext cx="0" cy="0"/>
          <a:chOff x="0" y="0"/>
          <a:chExt cx="0" cy="0"/>
        </a:xfrm>
      </p:grpSpPr>
      <p:sp>
        <p:nvSpPr>
          <p:cNvPr id="267" name="Google Shape;267;p51"/>
          <p:cNvSpPr txBox="1">
            <a:spLocks noGrp="1"/>
          </p:cNvSpPr>
          <p:nvPr>
            <p:ph type="title" hasCustomPrompt="1"/>
          </p:nvPr>
        </p:nvSpPr>
        <p:spPr>
          <a:xfrm>
            <a:off x="311700" y="1106125"/>
            <a:ext cx="8520600" cy="1963500"/>
          </a:xfrm>
          <a:prstGeom prst="rect">
            <a:avLst/>
          </a:prstGeom>
        </p:spPr>
        <p:txBody>
          <a:bodyPr spcFirstLastPara="1" wrap="square" lIns="0" tIns="91425" rIns="0"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68" name="Google Shape;268;p5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17500" algn="ctr">
              <a:spcBef>
                <a:spcPts val="0"/>
              </a:spcBef>
              <a:spcAft>
                <a:spcPts val="0"/>
              </a:spcAft>
              <a:buSzPts val="1400"/>
              <a:buChar char="•"/>
              <a:defRPr/>
            </a:lvl1pPr>
            <a:lvl2pPr marL="914400" lvl="1" indent="-317500" algn="ctr">
              <a:spcBef>
                <a:spcPts val="800"/>
              </a:spcBef>
              <a:spcAft>
                <a:spcPts val="0"/>
              </a:spcAft>
              <a:buSzPts val="1400"/>
              <a:buChar char="•"/>
              <a:defRPr/>
            </a:lvl2pPr>
            <a:lvl3pPr marL="1371600" lvl="2" indent="-317500" algn="ctr">
              <a:spcBef>
                <a:spcPts val="800"/>
              </a:spcBef>
              <a:spcAft>
                <a:spcPts val="0"/>
              </a:spcAft>
              <a:buSzPts val="1400"/>
              <a:buChar char="•"/>
              <a:defRPr/>
            </a:lvl3pPr>
            <a:lvl4pPr marL="1828800" lvl="3" indent="-317500" algn="ctr">
              <a:spcBef>
                <a:spcPts val="800"/>
              </a:spcBef>
              <a:spcAft>
                <a:spcPts val="0"/>
              </a:spcAft>
              <a:buSzPts val="1400"/>
              <a:buChar char="•"/>
              <a:defRPr/>
            </a:lvl4pPr>
            <a:lvl5pPr marL="2286000" lvl="4" indent="-317500" algn="ctr">
              <a:spcBef>
                <a:spcPts val="800"/>
              </a:spcBef>
              <a:spcAft>
                <a:spcPts val="0"/>
              </a:spcAft>
              <a:buSzPts val="1400"/>
              <a:buChar char="•"/>
              <a:defRPr/>
            </a:lvl5pPr>
            <a:lvl6pPr marL="2743200" lvl="5" indent="-317500" algn="ctr">
              <a:spcBef>
                <a:spcPts val="800"/>
              </a:spcBef>
              <a:spcAft>
                <a:spcPts val="0"/>
              </a:spcAft>
              <a:buSzPts val="1400"/>
              <a:buChar char="•"/>
              <a:defRPr/>
            </a:lvl6pPr>
            <a:lvl7pPr marL="3200400" lvl="6" indent="-317500" algn="ctr">
              <a:spcBef>
                <a:spcPts val="800"/>
              </a:spcBef>
              <a:spcAft>
                <a:spcPts val="0"/>
              </a:spcAft>
              <a:buSzPts val="1400"/>
              <a:buChar char="•"/>
              <a:defRPr/>
            </a:lvl7pPr>
            <a:lvl8pPr marL="3657600" lvl="7" indent="-317500" algn="ctr">
              <a:spcBef>
                <a:spcPts val="800"/>
              </a:spcBef>
              <a:spcAft>
                <a:spcPts val="0"/>
              </a:spcAft>
              <a:buSzPts val="1400"/>
              <a:buChar char="•"/>
              <a:defRPr/>
            </a:lvl8pPr>
            <a:lvl9pPr marL="4114800" lvl="8" indent="-317500" algn="ctr">
              <a:spcBef>
                <a:spcPts val="800"/>
              </a:spcBef>
              <a:spcAft>
                <a:spcPts val="800"/>
              </a:spcAft>
              <a:buSzPts val="1400"/>
              <a:buChar char="•"/>
              <a:defRPr/>
            </a:lvl9pPr>
          </a:lstStyle>
          <a:p>
            <a:endParaRPr/>
          </a:p>
        </p:txBody>
      </p:sp>
      <p:sp>
        <p:nvSpPr>
          <p:cNvPr id="269" name="Google Shape;269;p5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0"/>
        <p:cNvGrpSpPr/>
        <p:nvPr/>
      </p:nvGrpSpPr>
      <p:grpSpPr>
        <a:xfrm>
          <a:off x="0" y="0"/>
          <a:ext cx="0" cy="0"/>
          <a:chOff x="0" y="0"/>
          <a:chExt cx="0" cy="0"/>
        </a:xfrm>
      </p:grpSpPr>
      <p:sp>
        <p:nvSpPr>
          <p:cNvPr id="271" name="Google Shape;271;p5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ustom Layout 2">
  <p:cSld name="CUSTOM_3">
    <p:spTree>
      <p:nvGrpSpPr>
        <p:cNvPr id="1" name="Shape 272"/>
        <p:cNvGrpSpPr/>
        <p:nvPr/>
      </p:nvGrpSpPr>
      <p:grpSpPr>
        <a:xfrm>
          <a:off x="0" y="0"/>
          <a:ext cx="0" cy="0"/>
          <a:chOff x="0" y="0"/>
          <a:chExt cx="0" cy="0"/>
        </a:xfrm>
      </p:grpSpPr>
      <p:sp>
        <p:nvSpPr>
          <p:cNvPr id="273" name="Google Shape;273;p53"/>
          <p:cNvSpPr txBox="1">
            <a:spLocks noGrp="1"/>
          </p:cNvSpPr>
          <p:nvPr>
            <p:ph type="body" idx="1"/>
          </p:nvPr>
        </p:nvSpPr>
        <p:spPr>
          <a:xfrm>
            <a:off x="457200" y="1293450"/>
            <a:ext cx="8229600" cy="3275700"/>
          </a:xfrm>
          <a:prstGeom prst="rect">
            <a:avLst/>
          </a:prstGeom>
        </p:spPr>
        <p:txBody>
          <a:bodyPr spcFirstLastPara="1" wrap="square" lIns="91425" tIns="91425" rIns="91425" bIns="91425" anchor="t" anchorCtr="0">
            <a:normAutofit/>
          </a:bodyPr>
          <a:lstStyle>
            <a:lvl1pPr marL="457200" lvl="0" indent="-330200">
              <a:spcBef>
                <a:spcPts val="0"/>
              </a:spcBef>
              <a:spcAft>
                <a:spcPts val="0"/>
              </a:spcAft>
              <a:buClr>
                <a:schemeClr val="dk1"/>
              </a:buClr>
              <a:buSzPts val="1600"/>
              <a:buChar char="•"/>
              <a:defRPr sz="1600">
                <a:solidFill>
                  <a:schemeClr val="dk1"/>
                </a:solidFill>
              </a:defRPr>
            </a:lvl1pPr>
            <a:lvl2pPr marL="914400" lvl="1" indent="-330200">
              <a:spcBef>
                <a:spcPts val="1000"/>
              </a:spcBef>
              <a:spcAft>
                <a:spcPts val="0"/>
              </a:spcAft>
              <a:buClr>
                <a:schemeClr val="dk1"/>
              </a:buClr>
              <a:buSzPts val="1600"/>
              <a:buChar char="•"/>
              <a:defRPr sz="1600">
                <a:solidFill>
                  <a:schemeClr val="dk1"/>
                </a:solidFill>
              </a:defRPr>
            </a:lvl2pPr>
            <a:lvl3pPr marL="1371600" lvl="2" indent="-330200">
              <a:spcBef>
                <a:spcPts val="1000"/>
              </a:spcBef>
              <a:spcAft>
                <a:spcPts val="0"/>
              </a:spcAft>
              <a:buClr>
                <a:schemeClr val="dk1"/>
              </a:buClr>
              <a:buSzPts val="1600"/>
              <a:buChar char="•"/>
              <a:defRPr sz="1600">
                <a:solidFill>
                  <a:schemeClr val="dk1"/>
                </a:solidFill>
              </a:defRPr>
            </a:lvl3pPr>
            <a:lvl4pPr marL="1828800" lvl="3" indent="-330200">
              <a:spcBef>
                <a:spcPts val="1000"/>
              </a:spcBef>
              <a:spcAft>
                <a:spcPts val="0"/>
              </a:spcAft>
              <a:buClr>
                <a:schemeClr val="dk1"/>
              </a:buClr>
              <a:buSzPts val="1600"/>
              <a:buChar char="•"/>
              <a:defRPr sz="1600">
                <a:solidFill>
                  <a:schemeClr val="dk1"/>
                </a:solidFill>
              </a:defRPr>
            </a:lvl4pPr>
            <a:lvl5pPr marL="2286000" lvl="4" indent="-330200">
              <a:spcBef>
                <a:spcPts val="1000"/>
              </a:spcBef>
              <a:spcAft>
                <a:spcPts val="0"/>
              </a:spcAft>
              <a:buClr>
                <a:schemeClr val="dk1"/>
              </a:buClr>
              <a:buSzPts val="1600"/>
              <a:buChar char="•"/>
              <a:defRPr sz="1600">
                <a:solidFill>
                  <a:schemeClr val="dk1"/>
                </a:solidFill>
              </a:defRPr>
            </a:lvl5pPr>
            <a:lvl6pPr marL="2743200" lvl="5" indent="-330200">
              <a:spcBef>
                <a:spcPts val="1000"/>
              </a:spcBef>
              <a:spcAft>
                <a:spcPts val="0"/>
              </a:spcAft>
              <a:buClr>
                <a:schemeClr val="dk1"/>
              </a:buClr>
              <a:buSzPts val="1600"/>
              <a:buChar char="•"/>
              <a:defRPr sz="1600">
                <a:solidFill>
                  <a:schemeClr val="dk1"/>
                </a:solidFill>
              </a:defRPr>
            </a:lvl6pPr>
            <a:lvl7pPr marL="3200400" lvl="6" indent="-330200">
              <a:spcBef>
                <a:spcPts val="1000"/>
              </a:spcBef>
              <a:spcAft>
                <a:spcPts val="0"/>
              </a:spcAft>
              <a:buClr>
                <a:schemeClr val="dk1"/>
              </a:buClr>
              <a:buSzPts val="1600"/>
              <a:buChar char="•"/>
              <a:defRPr sz="1600">
                <a:solidFill>
                  <a:schemeClr val="dk1"/>
                </a:solidFill>
              </a:defRPr>
            </a:lvl7pPr>
            <a:lvl8pPr marL="3657600" lvl="7" indent="-330200">
              <a:spcBef>
                <a:spcPts val="1000"/>
              </a:spcBef>
              <a:spcAft>
                <a:spcPts val="0"/>
              </a:spcAft>
              <a:buClr>
                <a:schemeClr val="dk1"/>
              </a:buClr>
              <a:buSzPts val="1600"/>
              <a:buChar char="•"/>
              <a:defRPr sz="1600">
                <a:solidFill>
                  <a:schemeClr val="dk1"/>
                </a:solidFill>
              </a:defRPr>
            </a:lvl8pPr>
            <a:lvl9pPr marL="4114800" lvl="8" indent="-330200">
              <a:spcBef>
                <a:spcPts val="1000"/>
              </a:spcBef>
              <a:spcAft>
                <a:spcPts val="1000"/>
              </a:spcAft>
              <a:buClr>
                <a:schemeClr val="dk1"/>
              </a:buClr>
              <a:buSzPts val="1600"/>
              <a:buChar char="•"/>
              <a:defRPr sz="1600">
                <a:solidFill>
                  <a:schemeClr val="dk1"/>
                </a:solidFill>
              </a:defRPr>
            </a:lvl9pPr>
          </a:lstStyle>
          <a:p>
            <a:endParaRPr/>
          </a:p>
        </p:txBody>
      </p:sp>
      <p:sp>
        <p:nvSpPr>
          <p:cNvPr id="274" name="Google Shape;274;p53"/>
          <p:cNvSpPr txBox="1">
            <a:spLocks noGrp="1"/>
          </p:cNvSpPr>
          <p:nvPr>
            <p:ph type="title"/>
          </p:nvPr>
        </p:nvSpPr>
        <p:spPr>
          <a:xfrm>
            <a:off x="457200" y="53775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3-section-2">
  <p:cSld name="CUSTOM_3_2_1_1_1_1_1">
    <p:bg>
      <p:bgPr>
        <a:solidFill>
          <a:schemeClr val="lt1"/>
        </a:solidFill>
        <a:effectLst/>
      </p:bgPr>
    </p:bg>
    <p:spTree>
      <p:nvGrpSpPr>
        <p:cNvPr id="1" name="Shape 275"/>
        <p:cNvGrpSpPr/>
        <p:nvPr/>
      </p:nvGrpSpPr>
      <p:grpSpPr>
        <a:xfrm>
          <a:off x="0" y="0"/>
          <a:ext cx="0" cy="0"/>
          <a:chOff x="0" y="0"/>
          <a:chExt cx="0" cy="0"/>
        </a:xfrm>
      </p:grpSpPr>
      <p:sp>
        <p:nvSpPr>
          <p:cNvPr id="276" name="Google Shape;276;p54"/>
          <p:cNvSpPr txBox="1">
            <a:spLocks noGrp="1"/>
          </p:cNvSpPr>
          <p:nvPr>
            <p:ph type="body" idx="1"/>
          </p:nvPr>
        </p:nvSpPr>
        <p:spPr>
          <a:xfrm>
            <a:off x="457200" y="2132925"/>
            <a:ext cx="2606100" cy="2439000"/>
          </a:xfrm>
          <a:prstGeom prst="rect">
            <a:avLst/>
          </a:prstGeom>
          <a:noFill/>
          <a:ln>
            <a:noFill/>
          </a:ln>
        </p:spPr>
        <p:txBody>
          <a:bodyPr spcFirstLastPara="1" wrap="square" lIns="137150" tIns="182875" rIns="137150" bIns="91425" anchor="t" anchorCtr="0">
            <a:normAutofit/>
          </a:bodyPr>
          <a:lstStyle>
            <a:lvl1pPr marL="457200" lvl="0" indent="-304800">
              <a:spcBef>
                <a:spcPts val="0"/>
              </a:spcBef>
              <a:spcAft>
                <a:spcPts val="0"/>
              </a:spcAft>
              <a:buClr>
                <a:schemeClr val="dk1"/>
              </a:buClr>
              <a:buSzPts val="1200"/>
              <a:buChar char="•"/>
              <a:defRPr sz="1200">
                <a:solidFill>
                  <a:schemeClr val="dk1"/>
                </a:solidFill>
              </a:defRPr>
            </a:lvl1pPr>
            <a:lvl2pPr marL="914400" lvl="1" indent="-304800">
              <a:spcBef>
                <a:spcPts val="1000"/>
              </a:spcBef>
              <a:spcAft>
                <a:spcPts val="0"/>
              </a:spcAft>
              <a:buClr>
                <a:schemeClr val="dk1"/>
              </a:buClr>
              <a:buSzPts val="1200"/>
              <a:buChar char="•"/>
              <a:defRPr sz="1200">
                <a:solidFill>
                  <a:schemeClr val="dk1"/>
                </a:solidFill>
              </a:defRPr>
            </a:lvl2pPr>
            <a:lvl3pPr marL="1371600" lvl="2" indent="-304800">
              <a:spcBef>
                <a:spcPts val="1000"/>
              </a:spcBef>
              <a:spcAft>
                <a:spcPts val="0"/>
              </a:spcAft>
              <a:buClr>
                <a:schemeClr val="dk1"/>
              </a:buClr>
              <a:buSzPts val="1200"/>
              <a:buChar char="•"/>
              <a:defRPr sz="1200">
                <a:solidFill>
                  <a:schemeClr val="dk1"/>
                </a:solidFill>
              </a:defRPr>
            </a:lvl3pPr>
            <a:lvl4pPr marL="1828800" lvl="3" indent="-304800">
              <a:spcBef>
                <a:spcPts val="1000"/>
              </a:spcBef>
              <a:spcAft>
                <a:spcPts val="0"/>
              </a:spcAft>
              <a:buClr>
                <a:schemeClr val="dk1"/>
              </a:buClr>
              <a:buSzPts val="1200"/>
              <a:buChar char="•"/>
              <a:defRPr sz="1200">
                <a:solidFill>
                  <a:schemeClr val="dk1"/>
                </a:solidFill>
              </a:defRPr>
            </a:lvl4pPr>
            <a:lvl5pPr marL="2286000" lvl="4" indent="-304800">
              <a:spcBef>
                <a:spcPts val="1000"/>
              </a:spcBef>
              <a:spcAft>
                <a:spcPts val="0"/>
              </a:spcAft>
              <a:buClr>
                <a:schemeClr val="dk1"/>
              </a:buClr>
              <a:buSzPts val="1200"/>
              <a:buChar char="•"/>
              <a:defRPr sz="1200">
                <a:solidFill>
                  <a:schemeClr val="dk1"/>
                </a:solidFill>
              </a:defRPr>
            </a:lvl5pPr>
            <a:lvl6pPr marL="2743200" lvl="5" indent="-304800">
              <a:spcBef>
                <a:spcPts val="1000"/>
              </a:spcBef>
              <a:spcAft>
                <a:spcPts val="0"/>
              </a:spcAft>
              <a:buClr>
                <a:schemeClr val="dk1"/>
              </a:buClr>
              <a:buSzPts val="1200"/>
              <a:buChar char="•"/>
              <a:defRPr sz="1200">
                <a:solidFill>
                  <a:schemeClr val="dk1"/>
                </a:solidFill>
              </a:defRPr>
            </a:lvl6pPr>
            <a:lvl7pPr marL="3200400" lvl="6" indent="-304800">
              <a:spcBef>
                <a:spcPts val="1000"/>
              </a:spcBef>
              <a:spcAft>
                <a:spcPts val="0"/>
              </a:spcAft>
              <a:buClr>
                <a:schemeClr val="dk1"/>
              </a:buClr>
              <a:buSzPts val="1200"/>
              <a:buChar char="•"/>
              <a:defRPr sz="1200">
                <a:solidFill>
                  <a:schemeClr val="dk1"/>
                </a:solidFill>
              </a:defRPr>
            </a:lvl7pPr>
            <a:lvl8pPr marL="3657600" lvl="7" indent="-304800">
              <a:spcBef>
                <a:spcPts val="1000"/>
              </a:spcBef>
              <a:spcAft>
                <a:spcPts val="0"/>
              </a:spcAft>
              <a:buClr>
                <a:schemeClr val="dk1"/>
              </a:buClr>
              <a:buSzPts val="1200"/>
              <a:buChar char="•"/>
              <a:defRPr sz="1200">
                <a:solidFill>
                  <a:schemeClr val="dk1"/>
                </a:solidFill>
              </a:defRPr>
            </a:lvl8pPr>
            <a:lvl9pPr marL="4114800" lvl="8" indent="-304800">
              <a:spcBef>
                <a:spcPts val="1000"/>
              </a:spcBef>
              <a:spcAft>
                <a:spcPts val="1000"/>
              </a:spcAft>
              <a:buClr>
                <a:schemeClr val="dk1"/>
              </a:buClr>
              <a:buSzPts val="1200"/>
              <a:buChar char="•"/>
              <a:defRPr sz="1200">
                <a:solidFill>
                  <a:schemeClr val="dk1"/>
                </a:solidFill>
              </a:defRPr>
            </a:lvl9pPr>
          </a:lstStyle>
          <a:p>
            <a:endParaRPr/>
          </a:p>
        </p:txBody>
      </p:sp>
      <p:sp>
        <p:nvSpPr>
          <p:cNvPr id="277" name="Google Shape;277;p54"/>
          <p:cNvSpPr txBox="1">
            <a:spLocks noGrp="1"/>
          </p:cNvSpPr>
          <p:nvPr>
            <p:ph type="subTitle" idx="2"/>
          </p:nvPr>
        </p:nvSpPr>
        <p:spPr>
          <a:xfrm>
            <a:off x="457200" y="1477250"/>
            <a:ext cx="2606100" cy="531300"/>
          </a:xfrm>
          <a:prstGeom prst="rect">
            <a:avLst/>
          </a:prstGeom>
        </p:spPr>
        <p:txBody>
          <a:bodyPr spcFirstLastPara="1" wrap="square" lIns="137150" tIns="182875" rIns="137150" bIns="91425" anchor="t" anchorCtr="0">
            <a:normAutofit/>
          </a:bodyPr>
          <a:lstStyle>
            <a:lvl1pPr marL="0" marR="0" lvl="0" indent="0" algn="l">
              <a:lnSpc>
                <a:spcPct val="105000"/>
              </a:lnSpc>
              <a:spcBef>
                <a:spcPts val="0"/>
              </a:spcBef>
              <a:spcAft>
                <a:spcPts val="0"/>
              </a:spcAft>
              <a:buNone/>
              <a:defRPr sz="1600">
                <a:solidFill>
                  <a:schemeClr val="accent1"/>
                </a:solidFill>
              </a:defRPr>
            </a:lvl1pPr>
            <a:lvl2pPr lvl="1">
              <a:spcBef>
                <a:spcPts val="1000"/>
              </a:spcBef>
              <a:spcAft>
                <a:spcPts val="0"/>
              </a:spcAft>
              <a:buSzPts val="1400"/>
              <a:buNone/>
              <a:defRPr/>
            </a:lvl2pPr>
            <a:lvl3pPr lvl="2">
              <a:spcBef>
                <a:spcPts val="800"/>
              </a:spcBef>
              <a:spcAft>
                <a:spcPts val="0"/>
              </a:spcAft>
              <a:buSzPts val="1400"/>
              <a:buNone/>
              <a:defRPr/>
            </a:lvl3pPr>
            <a:lvl4pPr lvl="3">
              <a:spcBef>
                <a:spcPts val="800"/>
              </a:spcBef>
              <a:spcAft>
                <a:spcPts val="0"/>
              </a:spcAft>
              <a:buSzPts val="1400"/>
              <a:buNone/>
              <a:defRPr/>
            </a:lvl4pPr>
            <a:lvl5pPr lvl="4">
              <a:spcBef>
                <a:spcPts val="800"/>
              </a:spcBef>
              <a:spcAft>
                <a:spcPts val="0"/>
              </a:spcAft>
              <a:buSzPts val="1400"/>
              <a:buNone/>
              <a:defRPr/>
            </a:lvl5pPr>
            <a:lvl6pPr lvl="5">
              <a:spcBef>
                <a:spcPts val="800"/>
              </a:spcBef>
              <a:spcAft>
                <a:spcPts val="0"/>
              </a:spcAft>
              <a:buSzPts val="1400"/>
              <a:buNone/>
              <a:defRPr/>
            </a:lvl6pPr>
            <a:lvl7pPr lvl="6">
              <a:spcBef>
                <a:spcPts val="800"/>
              </a:spcBef>
              <a:spcAft>
                <a:spcPts val="0"/>
              </a:spcAft>
              <a:buSzPts val="1400"/>
              <a:buNone/>
              <a:defRPr/>
            </a:lvl7pPr>
            <a:lvl8pPr lvl="7">
              <a:spcBef>
                <a:spcPts val="800"/>
              </a:spcBef>
              <a:spcAft>
                <a:spcPts val="0"/>
              </a:spcAft>
              <a:buSzPts val="1400"/>
              <a:buNone/>
              <a:defRPr/>
            </a:lvl8pPr>
            <a:lvl9pPr lvl="8">
              <a:spcBef>
                <a:spcPts val="800"/>
              </a:spcBef>
              <a:spcAft>
                <a:spcPts val="800"/>
              </a:spcAft>
              <a:buSzPts val="1400"/>
              <a:buNone/>
              <a:defRPr/>
            </a:lvl9pPr>
          </a:lstStyle>
          <a:p>
            <a:endParaRPr/>
          </a:p>
        </p:txBody>
      </p:sp>
      <p:sp>
        <p:nvSpPr>
          <p:cNvPr id="278" name="Google Shape;278;p54"/>
          <p:cNvSpPr txBox="1">
            <a:spLocks noGrp="1"/>
          </p:cNvSpPr>
          <p:nvPr>
            <p:ph type="body" idx="3"/>
          </p:nvPr>
        </p:nvSpPr>
        <p:spPr>
          <a:xfrm>
            <a:off x="3268950" y="2132925"/>
            <a:ext cx="2606100" cy="2439000"/>
          </a:xfrm>
          <a:prstGeom prst="rect">
            <a:avLst/>
          </a:prstGeom>
          <a:noFill/>
          <a:ln>
            <a:noFill/>
          </a:ln>
        </p:spPr>
        <p:txBody>
          <a:bodyPr spcFirstLastPara="1" wrap="square" lIns="137150" tIns="182875" rIns="137150" bIns="91425" anchor="t" anchorCtr="0">
            <a:normAutofit/>
          </a:bodyPr>
          <a:lstStyle>
            <a:lvl1pPr marL="457200" lvl="0" indent="-304800">
              <a:spcBef>
                <a:spcPts val="0"/>
              </a:spcBef>
              <a:spcAft>
                <a:spcPts val="0"/>
              </a:spcAft>
              <a:buClr>
                <a:schemeClr val="dk1"/>
              </a:buClr>
              <a:buSzPts val="1200"/>
              <a:buChar char="•"/>
              <a:defRPr sz="1200">
                <a:solidFill>
                  <a:schemeClr val="dk1"/>
                </a:solidFill>
              </a:defRPr>
            </a:lvl1pPr>
            <a:lvl2pPr marL="914400" lvl="1" indent="-304800">
              <a:spcBef>
                <a:spcPts val="1000"/>
              </a:spcBef>
              <a:spcAft>
                <a:spcPts val="0"/>
              </a:spcAft>
              <a:buClr>
                <a:schemeClr val="dk1"/>
              </a:buClr>
              <a:buSzPts val="1200"/>
              <a:buChar char="•"/>
              <a:defRPr sz="1200">
                <a:solidFill>
                  <a:schemeClr val="dk1"/>
                </a:solidFill>
              </a:defRPr>
            </a:lvl2pPr>
            <a:lvl3pPr marL="1371600" lvl="2" indent="-304800">
              <a:spcBef>
                <a:spcPts val="1000"/>
              </a:spcBef>
              <a:spcAft>
                <a:spcPts val="0"/>
              </a:spcAft>
              <a:buClr>
                <a:schemeClr val="dk1"/>
              </a:buClr>
              <a:buSzPts val="1200"/>
              <a:buChar char="•"/>
              <a:defRPr sz="1200">
                <a:solidFill>
                  <a:schemeClr val="dk1"/>
                </a:solidFill>
              </a:defRPr>
            </a:lvl3pPr>
            <a:lvl4pPr marL="1828800" lvl="3" indent="-304800">
              <a:spcBef>
                <a:spcPts val="1000"/>
              </a:spcBef>
              <a:spcAft>
                <a:spcPts val="0"/>
              </a:spcAft>
              <a:buClr>
                <a:schemeClr val="dk1"/>
              </a:buClr>
              <a:buSzPts val="1200"/>
              <a:buChar char="•"/>
              <a:defRPr sz="1200">
                <a:solidFill>
                  <a:schemeClr val="dk1"/>
                </a:solidFill>
              </a:defRPr>
            </a:lvl4pPr>
            <a:lvl5pPr marL="2286000" lvl="4" indent="-304800">
              <a:spcBef>
                <a:spcPts val="1000"/>
              </a:spcBef>
              <a:spcAft>
                <a:spcPts val="0"/>
              </a:spcAft>
              <a:buClr>
                <a:schemeClr val="dk1"/>
              </a:buClr>
              <a:buSzPts val="1200"/>
              <a:buChar char="•"/>
              <a:defRPr sz="1200">
                <a:solidFill>
                  <a:schemeClr val="dk1"/>
                </a:solidFill>
              </a:defRPr>
            </a:lvl5pPr>
            <a:lvl6pPr marL="2743200" lvl="5" indent="-304800">
              <a:spcBef>
                <a:spcPts val="1000"/>
              </a:spcBef>
              <a:spcAft>
                <a:spcPts val="0"/>
              </a:spcAft>
              <a:buClr>
                <a:schemeClr val="dk1"/>
              </a:buClr>
              <a:buSzPts val="1200"/>
              <a:buChar char="•"/>
              <a:defRPr sz="1200">
                <a:solidFill>
                  <a:schemeClr val="dk1"/>
                </a:solidFill>
              </a:defRPr>
            </a:lvl6pPr>
            <a:lvl7pPr marL="3200400" lvl="6" indent="-304800">
              <a:spcBef>
                <a:spcPts val="1000"/>
              </a:spcBef>
              <a:spcAft>
                <a:spcPts val="0"/>
              </a:spcAft>
              <a:buClr>
                <a:schemeClr val="dk1"/>
              </a:buClr>
              <a:buSzPts val="1200"/>
              <a:buChar char="•"/>
              <a:defRPr sz="1200">
                <a:solidFill>
                  <a:schemeClr val="dk1"/>
                </a:solidFill>
              </a:defRPr>
            </a:lvl7pPr>
            <a:lvl8pPr marL="3657600" lvl="7" indent="-304800">
              <a:spcBef>
                <a:spcPts val="1000"/>
              </a:spcBef>
              <a:spcAft>
                <a:spcPts val="0"/>
              </a:spcAft>
              <a:buClr>
                <a:schemeClr val="dk1"/>
              </a:buClr>
              <a:buSzPts val="1200"/>
              <a:buChar char="•"/>
              <a:defRPr sz="1200">
                <a:solidFill>
                  <a:schemeClr val="dk1"/>
                </a:solidFill>
              </a:defRPr>
            </a:lvl8pPr>
            <a:lvl9pPr marL="4114800" lvl="8" indent="-304800">
              <a:spcBef>
                <a:spcPts val="1000"/>
              </a:spcBef>
              <a:spcAft>
                <a:spcPts val="1000"/>
              </a:spcAft>
              <a:buClr>
                <a:schemeClr val="dk1"/>
              </a:buClr>
              <a:buSzPts val="1200"/>
              <a:buChar char="•"/>
              <a:defRPr sz="1200">
                <a:solidFill>
                  <a:schemeClr val="dk1"/>
                </a:solidFill>
              </a:defRPr>
            </a:lvl9pPr>
          </a:lstStyle>
          <a:p>
            <a:endParaRPr/>
          </a:p>
        </p:txBody>
      </p:sp>
      <p:sp>
        <p:nvSpPr>
          <p:cNvPr id="279" name="Google Shape;279;p54"/>
          <p:cNvSpPr txBox="1">
            <a:spLocks noGrp="1"/>
          </p:cNvSpPr>
          <p:nvPr>
            <p:ph type="subTitle" idx="4"/>
          </p:nvPr>
        </p:nvSpPr>
        <p:spPr>
          <a:xfrm>
            <a:off x="3268950" y="1477250"/>
            <a:ext cx="2606100" cy="531300"/>
          </a:xfrm>
          <a:prstGeom prst="rect">
            <a:avLst/>
          </a:prstGeom>
        </p:spPr>
        <p:txBody>
          <a:bodyPr spcFirstLastPara="1" wrap="square" lIns="137150" tIns="182875" rIns="137150" bIns="91425" anchor="t" anchorCtr="0">
            <a:normAutofit/>
          </a:bodyPr>
          <a:lstStyle>
            <a:lvl1pPr marL="0" marR="0" lvl="0" indent="0" algn="l">
              <a:lnSpc>
                <a:spcPct val="105000"/>
              </a:lnSpc>
              <a:spcBef>
                <a:spcPts val="0"/>
              </a:spcBef>
              <a:spcAft>
                <a:spcPts val="0"/>
              </a:spcAft>
              <a:buNone/>
              <a:defRPr sz="1600">
                <a:solidFill>
                  <a:schemeClr val="accent1"/>
                </a:solidFill>
              </a:defRPr>
            </a:lvl1pPr>
            <a:lvl2pPr lvl="1">
              <a:spcBef>
                <a:spcPts val="1000"/>
              </a:spcBef>
              <a:spcAft>
                <a:spcPts val="0"/>
              </a:spcAft>
              <a:buSzPts val="1400"/>
              <a:buNone/>
              <a:defRPr/>
            </a:lvl2pPr>
            <a:lvl3pPr lvl="2">
              <a:spcBef>
                <a:spcPts val="800"/>
              </a:spcBef>
              <a:spcAft>
                <a:spcPts val="0"/>
              </a:spcAft>
              <a:buSzPts val="1400"/>
              <a:buNone/>
              <a:defRPr/>
            </a:lvl3pPr>
            <a:lvl4pPr lvl="3">
              <a:spcBef>
                <a:spcPts val="800"/>
              </a:spcBef>
              <a:spcAft>
                <a:spcPts val="0"/>
              </a:spcAft>
              <a:buSzPts val="1400"/>
              <a:buNone/>
              <a:defRPr/>
            </a:lvl4pPr>
            <a:lvl5pPr lvl="4">
              <a:spcBef>
                <a:spcPts val="800"/>
              </a:spcBef>
              <a:spcAft>
                <a:spcPts val="0"/>
              </a:spcAft>
              <a:buSzPts val="1400"/>
              <a:buNone/>
              <a:defRPr/>
            </a:lvl5pPr>
            <a:lvl6pPr lvl="5">
              <a:spcBef>
                <a:spcPts val="800"/>
              </a:spcBef>
              <a:spcAft>
                <a:spcPts val="0"/>
              </a:spcAft>
              <a:buSzPts val="1400"/>
              <a:buNone/>
              <a:defRPr/>
            </a:lvl6pPr>
            <a:lvl7pPr lvl="6">
              <a:spcBef>
                <a:spcPts val="800"/>
              </a:spcBef>
              <a:spcAft>
                <a:spcPts val="0"/>
              </a:spcAft>
              <a:buSzPts val="1400"/>
              <a:buNone/>
              <a:defRPr/>
            </a:lvl7pPr>
            <a:lvl8pPr lvl="7">
              <a:spcBef>
                <a:spcPts val="800"/>
              </a:spcBef>
              <a:spcAft>
                <a:spcPts val="0"/>
              </a:spcAft>
              <a:buSzPts val="1400"/>
              <a:buNone/>
              <a:defRPr/>
            </a:lvl8pPr>
            <a:lvl9pPr lvl="8">
              <a:spcBef>
                <a:spcPts val="800"/>
              </a:spcBef>
              <a:spcAft>
                <a:spcPts val="800"/>
              </a:spcAft>
              <a:buSzPts val="1400"/>
              <a:buNone/>
              <a:defRPr/>
            </a:lvl9pPr>
          </a:lstStyle>
          <a:p>
            <a:endParaRPr/>
          </a:p>
        </p:txBody>
      </p:sp>
      <p:sp>
        <p:nvSpPr>
          <p:cNvPr id="280" name="Google Shape;280;p54"/>
          <p:cNvSpPr txBox="1">
            <a:spLocks noGrp="1"/>
          </p:cNvSpPr>
          <p:nvPr>
            <p:ph type="body" idx="5"/>
          </p:nvPr>
        </p:nvSpPr>
        <p:spPr>
          <a:xfrm>
            <a:off x="6080700" y="2132925"/>
            <a:ext cx="2606100" cy="2439000"/>
          </a:xfrm>
          <a:prstGeom prst="rect">
            <a:avLst/>
          </a:prstGeom>
          <a:noFill/>
          <a:ln>
            <a:noFill/>
          </a:ln>
        </p:spPr>
        <p:txBody>
          <a:bodyPr spcFirstLastPara="1" wrap="square" lIns="137150" tIns="182875" rIns="137150" bIns="91425" anchor="t" anchorCtr="0">
            <a:normAutofit/>
          </a:bodyPr>
          <a:lstStyle>
            <a:lvl1pPr marL="457200" lvl="0" indent="-304800">
              <a:spcBef>
                <a:spcPts val="0"/>
              </a:spcBef>
              <a:spcAft>
                <a:spcPts val="0"/>
              </a:spcAft>
              <a:buClr>
                <a:schemeClr val="dk1"/>
              </a:buClr>
              <a:buSzPts val="1200"/>
              <a:buChar char="•"/>
              <a:defRPr sz="1200">
                <a:solidFill>
                  <a:schemeClr val="dk1"/>
                </a:solidFill>
              </a:defRPr>
            </a:lvl1pPr>
            <a:lvl2pPr marL="914400" lvl="1" indent="-304800">
              <a:spcBef>
                <a:spcPts val="1000"/>
              </a:spcBef>
              <a:spcAft>
                <a:spcPts val="0"/>
              </a:spcAft>
              <a:buClr>
                <a:schemeClr val="dk1"/>
              </a:buClr>
              <a:buSzPts val="1200"/>
              <a:buChar char="•"/>
              <a:defRPr sz="1200">
                <a:solidFill>
                  <a:schemeClr val="dk1"/>
                </a:solidFill>
              </a:defRPr>
            </a:lvl2pPr>
            <a:lvl3pPr marL="1371600" lvl="2" indent="-304800">
              <a:spcBef>
                <a:spcPts val="1000"/>
              </a:spcBef>
              <a:spcAft>
                <a:spcPts val="0"/>
              </a:spcAft>
              <a:buClr>
                <a:schemeClr val="dk1"/>
              </a:buClr>
              <a:buSzPts val="1200"/>
              <a:buChar char="•"/>
              <a:defRPr sz="1200">
                <a:solidFill>
                  <a:schemeClr val="dk1"/>
                </a:solidFill>
              </a:defRPr>
            </a:lvl3pPr>
            <a:lvl4pPr marL="1828800" lvl="3" indent="-304800">
              <a:spcBef>
                <a:spcPts val="1000"/>
              </a:spcBef>
              <a:spcAft>
                <a:spcPts val="0"/>
              </a:spcAft>
              <a:buClr>
                <a:schemeClr val="dk1"/>
              </a:buClr>
              <a:buSzPts val="1200"/>
              <a:buChar char="•"/>
              <a:defRPr sz="1200">
                <a:solidFill>
                  <a:schemeClr val="dk1"/>
                </a:solidFill>
              </a:defRPr>
            </a:lvl4pPr>
            <a:lvl5pPr marL="2286000" lvl="4" indent="-304800">
              <a:spcBef>
                <a:spcPts val="1000"/>
              </a:spcBef>
              <a:spcAft>
                <a:spcPts val="0"/>
              </a:spcAft>
              <a:buClr>
                <a:schemeClr val="dk1"/>
              </a:buClr>
              <a:buSzPts val="1200"/>
              <a:buChar char="•"/>
              <a:defRPr sz="1200">
                <a:solidFill>
                  <a:schemeClr val="dk1"/>
                </a:solidFill>
              </a:defRPr>
            </a:lvl5pPr>
            <a:lvl6pPr marL="2743200" lvl="5" indent="-304800">
              <a:spcBef>
                <a:spcPts val="1000"/>
              </a:spcBef>
              <a:spcAft>
                <a:spcPts val="0"/>
              </a:spcAft>
              <a:buClr>
                <a:schemeClr val="dk1"/>
              </a:buClr>
              <a:buSzPts val="1200"/>
              <a:buChar char="•"/>
              <a:defRPr sz="1200">
                <a:solidFill>
                  <a:schemeClr val="dk1"/>
                </a:solidFill>
              </a:defRPr>
            </a:lvl6pPr>
            <a:lvl7pPr marL="3200400" lvl="6" indent="-304800">
              <a:spcBef>
                <a:spcPts val="1000"/>
              </a:spcBef>
              <a:spcAft>
                <a:spcPts val="0"/>
              </a:spcAft>
              <a:buClr>
                <a:schemeClr val="dk1"/>
              </a:buClr>
              <a:buSzPts val="1200"/>
              <a:buChar char="•"/>
              <a:defRPr sz="1200">
                <a:solidFill>
                  <a:schemeClr val="dk1"/>
                </a:solidFill>
              </a:defRPr>
            </a:lvl7pPr>
            <a:lvl8pPr marL="3657600" lvl="7" indent="-304800">
              <a:spcBef>
                <a:spcPts val="1000"/>
              </a:spcBef>
              <a:spcAft>
                <a:spcPts val="0"/>
              </a:spcAft>
              <a:buClr>
                <a:schemeClr val="dk1"/>
              </a:buClr>
              <a:buSzPts val="1200"/>
              <a:buChar char="•"/>
              <a:defRPr sz="1200">
                <a:solidFill>
                  <a:schemeClr val="dk1"/>
                </a:solidFill>
              </a:defRPr>
            </a:lvl8pPr>
            <a:lvl9pPr marL="4114800" lvl="8" indent="-304800">
              <a:spcBef>
                <a:spcPts val="1000"/>
              </a:spcBef>
              <a:spcAft>
                <a:spcPts val="1000"/>
              </a:spcAft>
              <a:buClr>
                <a:schemeClr val="dk1"/>
              </a:buClr>
              <a:buSzPts val="1200"/>
              <a:buChar char="•"/>
              <a:defRPr sz="1200">
                <a:solidFill>
                  <a:schemeClr val="dk1"/>
                </a:solidFill>
              </a:defRPr>
            </a:lvl9pPr>
          </a:lstStyle>
          <a:p>
            <a:endParaRPr/>
          </a:p>
        </p:txBody>
      </p:sp>
      <p:sp>
        <p:nvSpPr>
          <p:cNvPr id="281" name="Google Shape;281;p54"/>
          <p:cNvSpPr txBox="1">
            <a:spLocks noGrp="1"/>
          </p:cNvSpPr>
          <p:nvPr>
            <p:ph type="subTitle" idx="6"/>
          </p:nvPr>
        </p:nvSpPr>
        <p:spPr>
          <a:xfrm>
            <a:off x="6080700" y="1477250"/>
            <a:ext cx="2606100" cy="531300"/>
          </a:xfrm>
          <a:prstGeom prst="rect">
            <a:avLst/>
          </a:prstGeom>
        </p:spPr>
        <p:txBody>
          <a:bodyPr spcFirstLastPara="1" wrap="square" lIns="137150" tIns="182875" rIns="137150" bIns="91425" anchor="t" anchorCtr="0">
            <a:normAutofit/>
          </a:bodyPr>
          <a:lstStyle>
            <a:lvl1pPr marL="0" marR="0" lvl="0" indent="0" algn="l">
              <a:lnSpc>
                <a:spcPct val="105000"/>
              </a:lnSpc>
              <a:spcBef>
                <a:spcPts val="0"/>
              </a:spcBef>
              <a:spcAft>
                <a:spcPts val="0"/>
              </a:spcAft>
              <a:buNone/>
              <a:defRPr sz="1600">
                <a:solidFill>
                  <a:schemeClr val="accent1"/>
                </a:solidFill>
              </a:defRPr>
            </a:lvl1pPr>
            <a:lvl2pPr lvl="1">
              <a:spcBef>
                <a:spcPts val="1000"/>
              </a:spcBef>
              <a:spcAft>
                <a:spcPts val="0"/>
              </a:spcAft>
              <a:buSzPts val="1400"/>
              <a:buNone/>
              <a:defRPr/>
            </a:lvl2pPr>
            <a:lvl3pPr lvl="2">
              <a:spcBef>
                <a:spcPts val="800"/>
              </a:spcBef>
              <a:spcAft>
                <a:spcPts val="0"/>
              </a:spcAft>
              <a:buSzPts val="1400"/>
              <a:buNone/>
              <a:defRPr/>
            </a:lvl3pPr>
            <a:lvl4pPr lvl="3">
              <a:spcBef>
                <a:spcPts val="800"/>
              </a:spcBef>
              <a:spcAft>
                <a:spcPts val="0"/>
              </a:spcAft>
              <a:buSzPts val="1400"/>
              <a:buNone/>
              <a:defRPr/>
            </a:lvl4pPr>
            <a:lvl5pPr lvl="4">
              <a:spcBef>
                <a:spcPts val="800"/>
              </a:spcBef>
              <a:spcAft>
                <a:spcPts val="0"/>
              </a:spcAft>
              <a:buSzPts val="1400"/>
              <a:buNone/>
              <a:defRPr/>
            </a:lvl5pPr>
            <a:lvl6pPr lvl="5">
              <a:spcBef>
                <a:spcPts val="800"/>
              </a:spcBef>
              <a:spcAft>
                <a:spcPts val="0"/>
              </a:spcAft>
              <a:buSzPts val="1400"/>
              <a:buNone/>
              <a:defRPr/>
            </a:lvl6pPr>
            <a:lvl7pPr lvl="6">
              <a:spcBef>
                <a:spcPts val="800"/>
              </a:spcBef>
              <a:spcAft>
                <a:spcPts val="0"/>
              </a:spcAft>
              <a:buSzPts val="1400"/>
              <a:buNone/>
              <a:defRPr/>
            </a:lvl7pPr>
            <a:lvl8pPr lvl="7">
              <a:spcBef>
                <a:spcPts val="800"/>
              </a:spcBef>
              <a:spcAft>
                <a:spcPts val="0"/>
              </a:spcAft>
              <a:buSzPts val="1400"/>
              <a:buNone/>
              <a:defRPr/>
            </a:lvl8pPr>
            <a:lvl9pPr lvl="8">
              <a:spcBef>
                <a:spcPts val="800"/>
              </a:spcBef>
              <a:spcAft>
                <a:spcPts val="800"/>
              </a:spcAft>
              <a:buSzPts val="1400"/>
              <a:buNone/>
              <a:defRPr/>
            </a:lvl9pPr>
          </a:lstStyle>
          <a:p>
            <a:endParaRPr/>
          </a:p>
        </p:txBody>
      </p:sp>
      <p:sp>
        <p:nvSpPr>
          <p:cNvPr id="282" name="Google Shape;282;p54"/>
          <p:cNvSpPr txBox="1">
            <a:spLocks noGrp="1"/>
          </p:cNvSpPr>
          <p:nvPr>
            <p:ph type="title"/>
          </p:nvPr>
        </p:nvSpPr>
        <p:spPr>
          <a:xfrm>
            <a:off x="457200" y="53775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200"/>
        <p:cNvGrpSpPr/>
        <p:nvPr/>
      </p:nvGrpSpPr>
      <p:grpSpPr>
        <a:xfrm>
          <a:off x="0" y="0"/>
          <a:ext cx="0" cy="0"/>
          <a:chOff x="0" y="0"/>
          <a:chExt cx="0" cy="0"/>
        </a:xfrm>
      </p:grpSpPr>
      <p:sp>
        <p:nvSpPr>
          <p:cNvPr id="201" name="Google Shape;201;p36"/>
          <p:cNvSpPr txBox="1">
            <a:spLocks noGrp="1"/>
          </p:cNvSpPr>
          <p:nvPr>
            <p:ph type="title"/>
          </p:nvPr>
        </p:nvSpPr>
        <p:spPr>
          <a:xfrm>
            <a:off x="457200" y="342900"/>
            <a:ext cx="7782900" cy="572700"/>
          </a:xfrm>
          <a:prstGeom prst="rect">
            <a:avLst/>
          </a:prstGeom>
          <a:noFill/>
          <a:ln>
            <a:noFill/>
          </a:ln>
        </p:spPr>
        <p:txBody>
          <a:bodyPr spcFirstLastPara="1" wrap="square" lIns="0" tIns="91425" rIns="0" bIns="91425" anchor="b" anchorCtr="0">
            <a:normAutofit/>
          </a:bodyPr>
          <a:lstStyle>
            <a:lvl1pPr lvl="0">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1pPr>
            <a:lvl2pPr lvl="1">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2pPr>
            <a:lvl3pPr lvl="2">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3pPr>
            <a:lvl4pPr lvl="3">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4pPr>
            <a:lvl5pPr lvl="4">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5pPr>
            <a:lvl6pPr lvl="5">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6pPr>
            <a:lvl7pPr lvl="6">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7pPr>
            <a:lvl8pPr lvl="7">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8pPr>
            <a:lvl9pPr lvl="8">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9pPr>
          </a:lstStyle>
          <a:p>
            <a:endParaRPr/>
          </a:p>
        </p:txBody>
      </p:sp>
      <p:sp>
        <p:nvSpPr>
          <p:cNvPr id="202" name="Google Shape;202;p36"/>
          <p:cNvSpPr txBox="1">
            <a:spLocks noGrp="1"/>
          </p:cNvSpPr>
          <p:nvPr>
            <p:ph type="body" idx="1"/>
          </p:nvPr>
        </p:nvSpPr>
        <p:spPr>
          <a:xfrm>
            <a:off x="457200" y="915600"/>
            <a:ext cx="5709600" cy="3653400"/>
          </a:xfrm>
          <a:prstGeom prst="rect">
            <a:avLst/>
          </a:prstGeom>
          <a:noFill/>
          <a:ln>
            <a:noFill/>
          </a:ln>
        </p:spPr>
        <p:txBody>
          <a:bodyPr spcFirstLastPara="1" wrap="square" lIns="91425" tIns="91425" rIns="91425" bIns="91425" anchor="t" anchorCtr="0">
            <a:normAutofit/>
          </a:bodyPr>
          <a:lstStyle>
            <a:lvl1pPr marL="457200" lvl="0" indent="-317500">
              <a:lnSpc>
                <a:spcPct val="100000"/>
              </a:lnSpc>
              <a:spcBef>
                <a:spcPts val="0"/>
              </a:spcBef>
              <a:spcAft>
                <a:spcPts val="0"/>
              </a:spcAft>
              <a:buClr>
                <a:schemeClr val="dk2"/>
              </a:buClr>
              <a:buSzPts val="1400"/>
              <a:buFont typeface="Georgia"/>
              <a:buChar char="•"/>
              <a:defRPr>
                <a:solidFill>
                  <a:schemeClr val="dk2"/>
                </a:solidFill>
                <a:latin typeface="Georgia"/>
                <a:ea typeface="Georgia"/>
                <a:cs typeface="Georgia"/>
                <a:sym typeface="Georgia"/>
              </a:defRPr>
            </a:lvl1pPr>
            <a:lvl2pPr marL="914400" lvl="1" indent="-317500">
              <a:lnSpc>
                <a:spcPct val="100000"/>
              </a:lnSpc>
              <a:spcBef>
                <a:spcPts val="800"/>
              </a:spcBef>
              <a:spcAft>
                <a:spcPts val="0"/>
              </a:spcAft>
              <a:buClr>
                <a:schemeClr val="dk2"/>
              </a:buClr>
              <a:buSzPts val="1400"/>
              <a:buFont typeface="Georgia"/>
              <a:buChar char="•"/>
              <a:defRPr>
                <a:solidFill>
                  <a:schemeClr val="dk2"/>
                </a:solidFill>
                <a:latin typeface="Georgia"/>
                <a:ea typeface="Georgia"/>
                <a:cs typeface="Georgia"/>
                <a:sym typeface="Georgia"/>
              </a:defRPr>
            </a:lvl2pPr>
            <a:lvl3pPr marL="1371600" lvl="2" indent="-317500">
              <a:lnSpc>
                <a:spcPct val="100000"/>
              </a:lnSpc>
              <a:spcBef>
                <a:spcPts val="800"/>
              </a:spcBef>
              <a:spcAft>
                <a:spcPts val="0"/>
              </a:spcAft>
              <a:buClr>
                <a:schemeClr val="dk2"/>
              </a:buClr>
              <a:buSzPts val="1400"/>
              <a:buFont typeface="Georgia"/>
              <a:buChar char="•"/>
              <a:defRPr>
                <a:solidFill>
                  <a:schemeClr val="dk2"/>
                </a:solidFill>
                <a:latin typeface="Georgia"/>
                <a:ea typeface="Georgia"/>
                <a:cs typeface="Georgia"/>
                <a:sym typeface="Georgia"/>
              </a:defRPr>
            </a:lvl3pPr>
            <a:lvl4pPr marL="1828800" lvl="3" indent="-317500">
              <a:lnSpc>
                <a:spcPct val="100000"/>
              </a:lnSpc>
              <a:spcBef>
                <a:spcPts val="800"/>
              </a:spcBef>
              <a:spcAft>
                <a:spcPts val="0"/>
              </a:spcAft>
              <a:buClr>
                <a:schemeClr val="dk2"/>
              </a:buClr>
              <a:buSzPts val="1400"/>
              <a:buFont typeface="Georgia"/>
              <a:buChar char="•"/>
              <a:defRPr>
                <a:solidFill>
                  <a:schemeClr val="dk2"/>
                </a:solidFill>
                <a:latin typeface="Georgia"/>
                <a:ea typeface="Georgia"/>
                <a:cs typeface="Georgia"/>
                <a:sym typeface="Georgia"/>
              </a:defRPr>
            </a:lvl4pPr>
            <a:lvl5pPr marL="2286000" lvl="4" indent="-317500">
              <a:lnSpc>
                <a:spcPct val="100000"/>
              </a:lnSpc>
              <a:spcBef>
                <a:spcPts val="800"/>
              </a:spcBef>
              <a:spcAft>
                <a:spcPts val="0"/>
              </a:spcAft>
              <a:buClr>
                <a:schemeClr val="dk2"/>
              </a:buClr>
              <a:buSzPts val="1400"/>
              <a:buFont typeface="Georgia"/>
              <a:buChar char="•"/>
              <a:defRPr>
                <a:solidFill>
                  <a:schemeClr val="dk2"/>
                </a:solidFill>
                <a:latin typeface="Georgia"/>
                <a:ea typeface="Georgia"/>
                <a:cs typeface="Georgia"/>
                <a:sym typeface="Georgia"/>
              </a:defRPr>
            </a:lvl5pPr>
            <a:lvl6pPr marL="2743200" lvl="5" indent="-317500">
              <a:lnSpc>
                <a:spcPct val="100000"/>
              </a:lnSpc>
              <a:spcBef>
                <a:spcPts val="800"/>
              </a:spcBef>
              <a:spcAft>
                <a:spcPts val="0"/>
              </a:spcAft>
              <a:buClr>
                <a:schemeClr val="dk2"/>
              </a:buClr>
              <a:buSzPts val="1400"/>
              <a:buFont typeface="Georgia"/>
              <a:buChar char="•"/>
              <a:defRPr>
                <a:solidFill>
                  <a:schemeClr val="dk2"/>
                </a:solidFill>
                <a:latin typeface="Georgia"/>
                <a:ea typeface="Georgia"/>
                <a:cs typeface="Georgia"/>
                <a:sym typeface="Georgia"/>
              </a:defRPr>
            </a:lvl6pPr>
            <a:lvl7pPr marL="3200400" lvl="6" indent="-317500">
              <a:lnSpc>
                <a:spcPct val="100000"/>
              </a:lnSpc>
              <a:spcBef>
                <a:spcPts val="800"/>
              </a:spcBef>
              <a:spcAft>
                <a:spcPts val="0"/>
              </a:spcAft>
              <a:buClr>
                <a:schemeClr val="dk2"/>
              </a:buClr>
              <a:buSzPts val="1400"/>
              <a:buFont typeface="Georgia"/>
              <a:buChar char="•"/>
              <a:defRPr>
                <a:solidFill>
                  <a:schemeClr val="dk2"/>
                </a:solidFill>
                <a:latin typeface="Georgia"/>
                <a:ea typeface="Georgia"/>
                <a:cs typeface="Georgia"/>
                <a:sym typeface="Georgia"/>
              </a:defRPr>
            </a:lvl7pPr>
            <a:lvl8pPr marL="3657600" lvl="7" indent="-317500">
              <a:lnSpc>
                <a:spcPct val="100000"/>
              </a:lnSpc>
              <a:spcBef>
                <a:spcPts val="800"/>
              </a:spcBef>
              <a:spcAft>
                <a:spcPts val="0"/>
              </a:spcAft>
              <a:buClr>
                <a:schemeClr val="dk2"/>
              </a:buClr>
              <a:buSzPts val="1400"/>
              <a:buFont typeface="Georgia"/>
              <a:buChar char="•"/>
              <a:defRPr>
                <a:solidFill>
                  <a:schemeClr val="dk2"/>
                </a:solidFill>
                <a:latin typeface="Georgia"/>
                <a:ea typeface="Georgia"/>
                <a:cs typeface="Georgia"/>
                <a:sym typeface="Georgia"/>
              </a:defRPr>
            </a:lvl8pPr>
            <a:lvl9pPr marL="4114800" lvl="8" indent="-317500">
              <a:lnSpc>
                <a:spcPct val="100000"/>
              </a:lnSpc>
              <a:spcBef>
                <a:spcPts val="800"/>
              </a:spcBef>
              <a:spcAft>
                <a:spcPts val="800"/>
              </a:spcAft>
              <a:buClr>
                <a:schemeClr val="dk2"/>
              </a:buClr>
              <a:buSzPts val="1400"/>
              <a:buFont typeface="Georgia"/>
              <a:buChar char="•"/>
              <a:defRPr>
                <a:solidFill>
                  <a:schemeClr val="dk2"/>
                </a:solidFill>
                <a:latin typeface="Georgia"/>
                <a:ea typeface="Georgia"/>
                <a:cs typeface="Georgia"/>
                <a:sym typeface="Georgia"/>
              </a:defRPr>
            </a:lvl9pPr>
          </a:lstStyle>
          <a:p>
            <a:endParaRPr/>
          </a:p>
        </p:txBody>
      </p:sp>
      <p:cxnSp>
        <p:nvCxnSpPr>
          <p:cNvPr id="203" name="Google Shape;203;p36"/>
          <p:cNvCxnSpPr/>
          <p:nvPr/>
        </p:nvCxnSpPr>
        <p:spPr>
          <a:xfrm>
            <a:off x="224675" y="224675"/>
            <a:ext cx="8694900" cy="0"/>
          </a:xfrm>
          <a:prstGeom prst="straightConnector1">
            <a:avLst/>
          </a:prstGeom>
          <a:noFill/>
          <a:ln w="9525" cap="flat" cmpd="sng">
            <a:solidFill>
              <a:schemeClr val="dk2"/>
            </a:solidFill>
            <a:prstDash val="solid"/>
            <a:round/>
            <a:headEnd type="none" w="med" len="med"/>
            <a:tailEnd type="none" w="med" len="med"/>
          </a:ln>
        </p:spPr>
      </p:cxnSp>
      <p:cxnSp>
        <p:nvCxnSpPr>
          <p:cNvPr id="204" name="Google Shape;204;p36"/>
          <p:cNvCxnSpPr/>
          <p:nvPr/>
        </p:nvCxnSpPr>
        <p:spPr>
          <a:xfrm>
            <a:off x="224675" y="4915825"/>
            <a:ext cx="8694900" cy="0"/>
          </a:xfrm>
          <a:prstGeom prst="straightConnector1">
            <a:avLst/>
          </a:prstGeom>
          <a:noFill/>
          <a:ln w="9525" cap="flat" cmpd="sng">
            <a:solidFill>
              <a:schemeClr val="dk2"/>
            </a:solidFill>
            <a:prstDash val="solid"/>
            <a:round/>
            <a:headEnd type="none" w="med" len="med"/>
            <a:tailEnd type="none" w="med" len="med"/>
          </a:ln>
        </p:spPr>
      </p:cxn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 id="2147483697" r:id="rId17"/>
    <p:sldLayoutId id="2147483698"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88">
          <p15:clr>
            <a:srgbClr val="E46962"/>
          </p15:clr>
        </p15:guide>
        <p15:guide id="2" orient="horz" pos="577">
          <p15:clr>
            <a:srgbClr val="E46962"/>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56" descr="presentation_title"/>
          <p:cNvSpPr txBox="1">
            <a:spLocks noGrp="1"/>
          </p:cNvSpPr>
          <p:nvPr>
            <p:ph type="ctrTitle"/>
          </p:nvPr>
        </p:nvSpPr>
        <p:spPr>
          <a:xfrm>
            <a:off x="570225" y="1545450"/>
            <a:ext cx="5601900" cy="20526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 sz="5000" b="1">
                <a:latin typeface="Bodoni Moda"/>
                <a:ea typeface="Bodoni Moda"/>
                <a:cs typeface="Bodoni Moda"/>
                <a:sym typeface="Bodoni Moda"/>
              </a:rPr>
              <a:t>Exploring T-20 World Cup 2022 Data</a:t>
            </a:r>
            <a:endParaRPr sz="5000" b="1">
              <a:latin typeface="Bodoni Moda"/>
              <a:ea typeface="Bodoni Moda"/>
              <a:cs typeface="Bodoni Moda"/>
              <a:sym typeface="Bodoni Moda"/>
            </a:endParaRPr>
          </a:p>
        </p:txBody>
      </p:sp>
      <p:sp>
        <p:nvSpPr>
          <p:cNvPr id="299" name="Google Shape;299;p56" descr="date"/>
          <p:cNvSpPr txBox="1">
            <a:spLocks noGrp="1"/>
          </p:cNvSpPr>
          <p:nvPr>
            <p:ph type="subTitle" idx="2"/>
          </p:nvPr>
        </p:nvSpPr>
        <p:spPr>
          <a:xfrm>
            <a:off x="683250" y="915600"/>
            <a:ext cx="5025000" cy="45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000" b="1">
                <a:solidFill>
                  <a:schemeClr val="accent1"/>
                </a:solidFill>
                <a:latin typeface="Noto Sans"/>
                <a:ea typeface="Noto Sans"/>
                <a:cs typeface="Noto Sans"/>
                <a:sym typeface="Noto Sans"/>
              </a:rPr>
              <a:t>May 5, 2024</a:t>
            </a:r>
            <a:endParaRPr sz="1000" b="1">
              <a:solidFill>
                <a:schemeClr val="accent1"/>
              </a:solidFill>
              <a:latin typeface="Noto Sans"/>
              <a:ea typeface="Noto Sans"/>
              <a:cs typeface="Noto Sans"/>
              <a:sym typeface="Noto Sans"/>
            </a:endParaRPr>
          </a:p>
        </p:txBody>
      </p:sp>
      <p:sp>
        <p:nvSpPr>
          <p:cNvPr id="300" name="Google Shape;300;p56"/>
          <p:cNvSpPr/>
          <p:nvPr/>
        </p:nvSpPr>
        <p:spPr>
          <a:xfrm>
            <a:off x="570225" y="1171000"/>
            <a:ext cx="81600" cy="81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Georgia"/>
              <a:ea typeface="Georgia"/>
              <a:cs typeface="Georgia"/>
              <a:sym typeface="Georgi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401"/>
        <p:cNvGrpSpPr/>
        <p:nvPr/>
      </p:nvGrpSpPr>
      <p:grpSpPr>
        <a:xfrm>
          <a:off x="0" y="0"/>
          <a:ext cx="0" cy="0"/>
          <a:chOff x="0" y="0"/>
          <a:chExt cx="0" cy="0"/>
        </a:xfrm>
      </p:grpSpPr>
      <p:pic>
        <p:nvPicPr>
          <p:cNvPr id="402" name="Google Shape;402;p65"/>
          <p:cNvPicPr preferRelativeResize="0"/>
          <p:nvPr/>
        </p:nvPicPr>
        <p:blipFill rotWithShape="1">
          <a:blip r:embed="rId3">
            <a:alphaModFix/>
          </a:blip>
          <a:srcRect t="5389" b="5380"/>
          <a:stretch/>
        </p:blipFill>
        <p:spPr>
          <a:xfrm>
            <a:off x="4571325" y="1267575"/>
            <a:ext cx="3378454" cy="2252293"/>
          </a:xfrm>
          <a:prstGeom prst="rect">
            <a:avLst/>
          </a:prstGeom>
          <a:noFill/>
          <a:ln>
            <a:noFill/>
          </a:ln>
        </p:spPr>
      </p:pic>
      <p:sp>
        <p:nvSpPr>
          <p:cNvPr id="403" name="Google Shape;403;p65" descr="header_0"/>
          <p:cNvSpPr txBox="1">
            <a:spLocks noGrp="1"/>
          </p:cNvSpPr>
          <p:nvPr>
            <p:ph type="subTitle" idx="4294967295"/>
          </p:nvPr>
        </p:nvSpPr>
        <p:spPr>
          <a:xfrm>
            <a:off x="348525" y="1267575"/>
            <a:ext cx="3661800" cy="620700"/>
          </a:xfrm>
          <a:prstGeom prst="rect">
            <a:avLst/>
          </a:prstGeom>
        </p:spPr>
        <p:txBody>
          <a:bodyPr spcFirstLastPara="1" wrap="square" lIns="0" tIns="91425" rIns="91425" bIns="91425" anchor="b" anchorCtr="0">
            <a:noAutofit/>
          </a:bodyPr>
          <a:lstStyle/>
          <a:p>
            <a:pPr marL="0" lvl="0" indent="0" algn="l" rtl="0">
              <a:spcBef>
                <a:spcPts val="0"/>
              </a:spcBef>
              <a:spcAft>
                <a:spcPts val="800"/>
              </a:spcAft>
              <a:buNone/>
            </a:pPr>
            <a:r>
              <a:rPr lang="en" b="1" dirty="0">
                <a:solidFill>
                  <a:schemeClr val="lt1"/>
                </a:solidFill>
              </a:rPr>
              <a:t>Statistical Insights</a:t>
            </a:r>
            <a:endParaRPr b="1" dirty="0">
              <a:solidFill>
                <a:schemeClr val="lt1"/>
              </a:solidFill>
            </a:endParaRPr>
          </a:p>
        </p:txBody>
      </p:sp>
      <p:sp>
        <p:nvSpPr>
          <p:cNvPr id="404" name="Google Shape;404;p65" descr="detail_0"/>
          <p:cNvSpPr txBox="1">
            <a:spLocks noGrp="1"/>
          </p:cNvSpPr>
          <p:nvPr>
            <p:ph type="body" idx="1"/>
          </p:nvPr>
        </p:nvSpPr>
        <p:spPr>
          <a:xfrm>
            <a:off x="348525" y="1651257"/>
            <a:ext cx="3661800" cy="2679900"/>
          </a:xfrm>
          <a:prstGeom prst="rect">
            <a:avLst/>
          </a:prstGeom>
        </p:spPr>
        <p:txBody>
          <a:bodyPr spcFirstLastPara="1" wrap="square" lIns="0" tIns="91425" rIns="0" bIns="91425" anchor="t" anchorCtr="0">
            <a:noAutofit/>
          </a:bodyPr>
          <a:lstStyle/>
          <a:p>
            <a:pPr marL="342900" lvl="0" indent="-219075" algn="l" rtl="0">
              <a:lnSpc>
                <a:spcPct val="150000"/>
              </a:lnSpc>
              <a:spcBef>
                <a:spcPts val="0"/>
              </a:spcBef>
              <a:spcAft>
                <a:spcPts val="0"/>
              </a:spcAft>
              <a:buSzPts val="1200"/>
              <a:buChar char="●"/>
            </a:pPr>
            <a:r>
              <a:rPr lang="en" sz="1200" dirty="0">
                <a:solidFill>
                  <a:schemeClr val="lt1"/>
                </a:solidFill>
              </a:rPr>
              <a:t>Statistical insights such as the average runs scored per innings provide a comprehensive overview of scoring trends throughout the matches.</a:t>
            </a:r>
            <a:endParaRPr sz="1200" dirty="0">
              <a:solidFill>
                <a:schemeClr val="lt1"/>
              </a:solidFill>
            </a:endParaRPr>
          </a:p>
          <a:p>
            <a:pPr marL="342900" lvl="0" indent="-219075" algn="l" rtl="0">
              <a:lnSpc>
                <a:spcPct val="150000"/>
              </a:lnSpc>
              <a:spcBef>
                <a:spcPts val="1000"/>
              </a:spcBef>
              <a:spcAft>
                <a:spcPts val="0"/>
              </a:spcAft>
              <a:buSzPts val="1200"/>
              <a:buChar char="●"/>
            </a:pPr>
            <a:r>
              <a:rPr lang="en" sz="1200" dirty="0">
                <a:solidFill>
                  <a:schemeClr val="lt1"/>
                </a:solidFill>
              </a:rPr>
              <a:t>Average runs scored per innings can indicate the performance and consistency of teams or players in the tournament.</a:t>
            </a:r>
            <a:endParaRPr sz="1200" dirty="0">
              <a:solidFill>
                <a:schemeClr val="lt1"/>
              </a:solidFill>
            </a:endParaRPr>
          </a:p>
          <a:p>
            <a:pPr marL="342900" lvl="0" indent="-219075" algn="l" rtl="0">
              <a:lnSpc>
                <a:spcPct val="150000"/>
              </a:lnSpc>
              <a:spcBef>
                <a:spcPts val="1000"/>
              </a:spcBef>
              <a:spcAft>
                <a:spcPts val="1000"/>
              </a:spcAft>
              <a:buSzPts val="1200"/>
              <a:buChar char="●"/>
            </a:pPr>
            <a:r>
              <a:rPr lang="en" sz="1200" dirty="0">
                <a:solidFill>
                  <a:schemeClr val="lt1"/>
                </a:solidFill>
              </a:rPr>
              <a:t>Understanding the average runs scored per innings is crucial for evaluating the overall scoring trend in T-20 World Cup 2022.</a:t>
            </a:r>
            <a:endParaRPr sz="1200" dirty="0">
              <a:solidFill>
                <a:schemeClr val="lt1"/>
              </a:solidFill>
            </a:endParaRPr>
          </a:p>
        </p:txBody>
      </p:sp>
      <p:sp>
        <p:nvSpPr>
          <p:cNvPr id="405" name="Google Shape;405;p65" descr="title"/>
          <p:cNvSpPr txBox="1">
            <a:spLocks noGrp="1"/>
          </p:cNvSpPr>
          <p:nvPr>
            <p:ph type="title"/>
          </p:nvPr>
        </p:nvSpPr>
        <p:spPr>
          <a:xfrm>
            <a:off x="348600" y="521275"/>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n" sz="2400" b="1">
                <a:latin typeface="Bodoni Moda"/>
                <a:ea typeface="Bodoni Moda"/>
                <a:cs typeface="Bodoni Moda"/>
                <a:sym typeface="Bodoni Moda"/>
              </a:rPr>
              <a:t>Statistical Insights</a:t>
            </a:r>
            <a:endParaRPr sz="2400" b="1">
              <a:solidFill>
                <a:schemeClr val="lt1"/>
              </a:solidFill>
              <a:latin typeface="Bodoni Moda"/>
              <a:ea typeface="Bodoni Moda"/>
              <a:cs typeface="Bodoni Moda"/>
              <a:sym typeface="Bodoni Moda"/>
            </a:endParaRPr>
          </a:p>
        </p:txBody>
      </p:sp>
      <p:cxnSp>
        <p:nvCxnSpPr>
          <p:cNvPr id="406" name="Google Shape;406;p65"/>
          <p:cNvCxnSpPr/>
          <p:nvPr/>
        </p:nvCxnSpPr>
        <p:spPr>
          <a:xfrm>
            <a:off x="5160371" y="3679375"/>
            <a:ext cx="2200500" cy="0"/>
          </a:xfrm>
          <a:prstGeom prst="straightConnector1">
            <a:avLst/>
          </a:prstGeom>
          <a:noFill/>
          <a:ln w="9525" cap="flat" cmpd="sng">
            <a:solidFill>
              <a:schemeClr val="dk2"/>
            </a:solidFill>
            <a:prstDash val="solid"/>
            <a:round/>
            <a:headEnd type="none" w="med" len="med"/>
            <a:tailEnd type="none" w="med" len="med"/>
          </a:ln>
        </p:spPr>
      </p:cxnSp>
      <p:sp>
        <p:nvSpPr>
          <p:cNvPr id="407" name="Google Shape;407;p65"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n" sz="800" b="1">
                <a:solidFill>
                  <a:schemeClr val="accent1"/>
                </a:solidFill>
                <a:latin typeface="Noto Sans"/>
                <a:ea typeface="Noto Sans"/>
                <a:cs typeface="Noto Sans"/>
                <a:sym typeface="Noto Sans"/>
              </a:rPr>
              <a:t>Statistics</a:t>
            </a:r>
            <a:endParaRPr sz="800" b="1">
              <a:solidFill>
                <a:schemeClr val="accent1"/>
              </a:solidFill>
              <a:latin typeface="Noto Sans"/>
              <a:ea typeface="Noto Sans"/>
              <a:cs typeface="Noto Sans"/>
              <a:sym typeface="Noto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411"/>
        <p:cNvGrpSpPr/>
        <p:nvPr/>
      </p:nvGrpSpPr>
      <p:grpSpPr>
        <a:xfrm>
          <a:off x="0" y="0"/>
          <a:ext cx="0" cy="0"/>
          <a:chOff x="0" y="0"/>
          <a:chExt cx="0" cy="0"/>
        </a:xfrm>
      </p:grpSpPr>
      <p:sp>
        <p:nvSpPr>
          <p:cNvPr id="412" name="Google Shape;412;p66"/>
          <p:cNvSpPr txBox="1">
            <a:spLocks noGrp="1"/>
          </p:cNvSpPr>
          <p:nvPr>
            <p:ph type="ctrTitle" idx="4294967295"/>
          </p:nvPr>
        </p:nvSpPr>
        <p:spPr>
          <a:xfrm>
            <a:off x="348525" y="816450"/>
            <a:ext cx="6140400" cy="35106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b="1">
                <a:solidFill>
                  <a:schemeClr val="lt1"/>
                </a:solidFill>
                <a:latin typeface="Bodoni Moda"/>
                <a:ea typeface="Bodoni Moda"/>
                <a:cs typeface="Bodoni Moda"/>
                <a:sym typeface="Bodoni Moda"/>
              </a:rPr>
              <a:t>Thank you</a:t>
            </a:r>
            <a:r>
              <a:rPr lang="en">
                <a:solidFill>
                  <a:schemeClr val="accent1"/>
                </a:solidFill>
              </a:rPr>
              <a:t>.</a:t>
            </a:r>
            <a:endParaRPr b="1">
              <a:solidFill>
                <a:schemeClr val="accent1"/>
              </a:solidFill>
              <a:latin typeface="Bodoni Moda"/>
              <a:ea typeface="Bodoni Moda"/>
              <a:cs typeface="Bodoni Moda"/>
              <a:sym typeface="Bodoni Moda"/>
            </a:endParaRPr>
          </a:p>
        </p:txBody>
      </p:sp>
      <p:cxnSp>
        <p:nvCxnSpPr>
          <p:cNvPr id="413" name="Google Shape;413;p66"/>
          <p:cNvCxnSpPr/>
          <p:nvPr/>
        </p:nvCxnSpPr>
        <p:spPr>
          <a:xfrm>
            <a:off x="222800" y="4869775"/>
            <a:ext cx="86976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57"/>
          <p:cNvSpPr txBox="1">
            <a:spLocks noGrp="1"/>
          </p:cNvSpPr>
          <p:nvPr>
            <p:ph type="subTitle" idx="4294967295"/>
          </p:nvPr>
        </p:nvSpPr>
        <p:spPr>
          <a:xfrm>
            <a:off x="348525" y="342900"/>
            <a:ext cx="1918200" cy="396600"/>
          </a:xfrm>
          <a:prstGeom prst="rect">
            <a:avLst/>
          </a:prstGeom>
        </p:spPr>
        <p:txBody>
          <a:bodyPr spcFirstLastPara="1" wrap="square" lIns="0" tIns="91425" rIns="0" bIns="91425" anchor="t" anchorCtr="0">
            <a:noAutofit/>
          </a:bodyPr>
          <a:lstStyle/>
          <a:p>
            <a:pPr marL="0" lvl="0" indent="0" algn="l" rtl="0">
              <a:spcBef>
                <a:spcPts val="0"/>
              </a:spcBef>
              <a:spcAft>
                <a:spcPts val="800"/>
              </a:spcAft>
              <a:buNone/>
            </a:pPr>
            <a:r>
              <a:rPr lang="en" sz="2100" b="1" i="1">
                <a:solidFill>
                  <a:schemeClr val="lt1"/>
                </a:solidFill>
                <a:latin typeface="Bodoni Moda"/>
                <a:ea typeface="Bodoni Moda"/>
                <a:cs typeface="Bodoni Moda"/>
                <a:sym typeface="Bodoni Moda"/>
              </a:rPr>
              <a:t>Agenda</a:t>
            </a:r>
            <a:endParaRPr sz="2100" b="1" i="1">
              <a:solidFill>
                <a:schemeClr val="lt1"/>
              </a:solidFill>
              <a:latin typeface="Bodoni Moda"/>
              <a:ea typeface="Bodoni Moda"/>
              <a:cs typeface="Bodoni Moda"/>
              <a:sym typeface="Bodoni Moda"/>
            </a:endParaRPr>
          </a:p>
        </p:txBody>
      </p:sp>
      <p:sp>
        <p:nvSpPr>
          <p:cNvPr id="306" name="Google Shape;306;p57" descr="agenda_0"/>
          <p:cNvSpPr txBox="1"/>
          <p:nvPr/>
        </p:nvSpPr>
        <p:spPr>
          <a:xfrm>
            <a:off x="348525" y="1118850"/>
            <a:ext cx="4220400" cy="3681600"/>
          </a:xfrm>
          <a:prstGeom prst="rect">
            <a:avLst/>
          </a:prstGeom>
          <a:noFill/>
          <a:ln>
            <a:noFill/>
          </a:ln>
        </p:spPr>
        <p:txBody>
          <a:bodyPr spcFirstLastPara="1" wrap="square" lIns="0" tIns="91425" rIns="91425" bIns="0" anchor="b" anchorCtr="0">
            <a:noAutofit/>
          </a:bodyPr>
          <a:lstStyle/>
          <a:p>
            <a:pPr marL="0" lvl="0" indent="-190500" algn="l" rtl="0">
              <a:lnSpc>
                <a:spcPct val="150000"/>
              </a:lnSpc>
              <a:spcBef>
                <a:spcPts val="0"/>
              </a:spcBef>
              <a:spcAft>
                <a:spcPts val="0"/>
              </a:spcAft>
              <a:buClr>
                <a:schemeClr val="dk1"/>
              </a:buClr>
              <a:buSzPts val="1200"/>
              <a:buFont typeface="Georgia"/>
              <a:buChar char="•"/>
            </a:pPr>
            <a:r>
              <a:rPr lang="en" sz="1200">
                <a:solidFill>
                  <a:schemeClr val="lt1"/>
                </a:solidFill>
                <a:latin typeface="Georgia"/>
                <a:ea typeface="Georgia"/>
                <a:cs typeface="Georgia"/>
                <a:sym typeface="Georgia"/>
              </a:rPr>
              <a:t>Exploring T-20 World Cup 2022 Data</a:t>
            </a:r>
            <a:endParaRPr sz="1200">
              <a:solidFill>
                <a:schemeClr val="lt1"/>
              </a:solidFill>
              <a:latin typeface="Georgia"/>
              <a:ea typeface="Georgia"/>
              <a:cs typeface="Georgia"/>
              <a:sym typeface="Georgia"/>
            </a:endParaRPr>
          </a:p>
          <a:p>
            <a:pPr marL="0" lvl="0" indent="-190500" algn="l" rtl="0">
              <a:lnSpc>
                <a:spcPct val="150000"/>
              </a:lnSpc>
              <a:spcBef>
                <a:spcPts val="0"/>
              </a:spcBef>
              <a:spcAft>
                <a:spcPts val="0"/>
              </a:spcAft>
              <a:buClr>
                <a:schemeClr val="dk1"/>
              </a:buClr>
              <a:buSzPts val="1200"/>
              <a:buFont typeface="Georgia"/>
              <a:buChar char="•"/>
            </a:pPr>
            <a:r>
              <a:rPr lang="en" sz="1200">
                <a:solidFill>
                  <a:schemeClr val="lt1"/>
                </a:solidFill>
                <a:latin typeface="Georgia"/>
                <a:ea typeface="Georgia"/>
                <a:cs typeface="Georgia"/>
                <a:sym typeface="Georgia"/>
              </a:rPr>
              <a:t>Slide 2: Loading the Dataset</a:t>
            </a:r>
            <a:endParaRPr sz="1200">
              <a:solidFill>
                <a:schemeClr val="lt1"/>
              </a:solidFill>
              <a:latin typeface="Georgia"/>
              <a:ea typeface="Georgia"/>
              <a:cs typeface="Georgia"/>
              <a:sym typeface="Georgia"/>
            </a:endParaRPr>
          </a:p>
          <a:p>
            <a:pPr marL="0" lvl="0" indent="-190500" algn="l" rtl="0">
              <a:lnSpc>
                <a:spcPct val="150000"/>
              </a:lnSpc>
              <a:spcBef>
                <a:spcPts val="0"/>
              </a:spcBef>
              <a:spcAft>
                <a:spcPts val="0"/>
              </a:spcAft>
              <a:buClr>
                <a:schemeClr val="dk1"/>
              </a:buClr>
              <a:buSzPts val="1200"/>
              <a:buFont typeface="Georgia"/>
              <a:buChar char="•"/>
            </a:pPr>
            <a:r>
              <a:rPr lang="en" sz="1200">
                <a:solidFill>
                  <a:schemeClr val="lt1"/>
                </a:solidFill>
                <a:latin typeface="Georgia"/>
                <a:ea typeface="Georgia"/>
                <a:cs typeface="Georgia"/>
                <a:sym typeface="Georgia"/>
              </a:rPr>
              <a:t>Data Exploration</a:t>
            </a:r>
            <a:endParaRPr sz="1200">
              <a:solidFill>
                <a:schemeClr val="lt1"/>
              </a:solidFill>
              <a:latin typeface="Georgia"/>
              <a:ea typeface="Georgia"/>
              <a:cs typeface="Georgia"/>
              <a:sym typeface="Georgia"/>
            </a:endParaRPr>
          </a:p>
          <a:p>
            <a:pPr marL="0" lvl="0" indent="-190500" algn="l" rtl="0">
              <a:lnSpc>
                <a:spcPct val="150000"/>
              </a:lnSpc>
              <a:spcBef>
                <a:spcPts val="0"/>
              </a:spcBef>
              <a:spcAft>
                <a:spcPts val="0"/>
              </a:spcAft>
              <a:buClr>
                <a:schemeClr val="dk1"/>
              </a:buClr>
              <a:buSzPts val="1200"/>
              <a:buFont typeface="Georgia"/>
              <a:buChar char="•"/>
            </a:pPr>
            <a:r>
              <a:rPr lang="en" sz="1200">
                <a:solidFill>
                  <a:schemeClr val="lt1"/>
                </a:solidFill>
                <a:latin typeface="Georgia"/>
                <a:ea typeface="Georgia"/>
                <a:cs typeface="Georgia"/>
                <a:sym typeface="Georgia"/>
              </a:rPr>
              <a:t>In-Depth Analysis</a:t>
            </a:r>
            <a:endParaRPr sz="1200">
              <a:solidFill>
                <a:schemeClr val="lt1"/>
              </a:solidFill>
              <a:latin typeface="Georgia"/>
              <a:ea typeface="Georgia"/>
              <a:cs typeface="Georgia"/>
              <a:sym typeface="Georgia"/>
            </a:endParaRPr>
          </a:p>
          <a:p>
            <a:pPr marL="0" lvl="0" indent="-190500" algn="l" rtl="0">
              <a:lnSpc>
                <a:spcPct val="150000"/>
              </a:lnSpc>
              <a:spcBef>
                <a:spcPts val="0"/>
              </a:spcBef>
              <a:spcAft>
                <a:spcPts val="0"/>
              </a:spcAft>
              <a:buClr>
                <a:schemeClr val="dk1"/>
              </a:buClr>
              <a:buSzPts val="1200"/>
              <a:buFont typeface="Georgia"/>
              <a:buChar char="•"/>
            </a:pPr>
            <a:r>
              <a:rPr lang="en" sz="1200">
                <a:solidFill>
                  <a:schemeClr val="lt1"/>
                </a:solidFill>
                <a:latin typeface="Georgia"/>
                <a:ea typeface="Georgia"/>
                <a:cs typeface="Georgia"/>
                <a:sym typeface="Georgia"/>
              </a:rPr>
              <a:t>Event Inference</a:t>
            </a:r>
            <a:endParaRPr sz="1200">
              <a:solidFill>
                <a:schemeClr val="lt1"/>
              </a:solidFill>
              <a:latin typeface="Georgia"/>
              <a:ea typeface="Georgia"/>
              <a:cs typeface="Georgia"/>
              <a:sym typeface="Georgia"/>
            </a:endParaRPr>
          </a:p>
          <a:p>
            <a:pPr marL="0" lvl="0" indent="-190500" algn="l" rtl="0">
              <a:lnSpc>
                <a:spcPct val="150000"/>
              </a:lnSpc>
              <a:spcBef>
                <a:spcPts val="0"/>
              </a:spcBef>
              <a:spcAft>
                <a:spcPts val="0"/>
              </a:spcAft>
              <a:buClr>
                <a:schemeClr val="dk1"/>
              </a:buClr>
              <a:buSzPts val="1200"/>
              <a:buFont typeface="Georgia"/>
              <a:buChar char="•"/>
            </a:pPr>
            <a:r>
              <a:rPr lang="en" sz="1200">
                <a:solidFill>
                  <a:schemeClr val="lt1"/>
                </a:solidFill>
                <a:latin typeface="Georgia"/>
                <a:ea typeface="Georgia"/>
                <a:cs typeface="Georgia"/>
                <a:sym typeface="Georgia"/>
              </a:rPr>
              <a:t>Performance Evaluation</a:t>
            </a:r>
            <a:endParaRPr sz="1200">
              <a:solidFill>
                <a:schemeClr val="lt1"/>
              </a:solidFill>
              <a:latin typeface="Georgia"/>
              <a:ea typeface="Georgia"/>
              <a:cs typeface="Georgia"/>
              <a:sym typeface="Georgia"/>
            </a:endParaRPr>
          </a:p>
          <a:p>
            <a:pPr marL="0" lvl="0" indent="-190500" algn="l" rtl="0">
              <a:lnSpc>
                <a:spcPct val="150000"/>
              </a:lnSpc>
              <a:spcBef>
                <a:spcPts val="0"/>
              </a:spcBef>
              <a:spcAft>
                <a:spcPts val="0"/>
              </a:spcAft>
              <a:buClr>
                <a:schemeClr val="dk1"/>
              </a:buClr>
              <a:buSzPts val="1200"/>
              <a:buFont typeface="Georgia"/>
              <a:buChar char="•"/>
            </a:pPr>
            <a:r>
              <a:rPr lang="en" sz="1200">
                <a:solidFill>
                  <a:schemeClr val="lt1"/>
                </a:solidFill>
                <a:latin typeface="Georgia"/>
                <a:ea typeface="Georgia"/>
                <a:cs typeface="Georgia"/>
                <a:sym typeface="Georgia"/>
              </a:rPr>
              <a:t>Performance Evaluation Continued</a:t>
            </a:r>
            <a:endParaRPr sz="1200">
              <a:solidFill>
                <a:schemeClr val="lt1"/>
              </a:solidFill>
              <a:latin typeface="Georgia"/>
              <a:ea typeface="Georgia"/>
              <a:cs typeface="Georgia"/>
              <a:sym typeface="Georgia"/>
            </a:endParaRPr>
          </a:p>
          <a:p>
            <a:pPr marL="0" lvl="0" indent="-190500" algn="l" rtl="0">
              <a:lnSpc>
                <a:spcPct val="150000"/>
              </a:lnSpc>
              <a:spcBef>
                <a:spcPts val="0"/>
              </a:spcBef>
              <a:spcAft>
                <a:spcPts val="0"/>
              </a:spcAft>
              <a:buClr>
                <a:schemeClr val="dk1"/>
              </a:buClr>
              <a:buSzPts val="1200"/>
              <a:buFont typeface="Georgia"/>
              <a:buChar char="•"/>
            </a:pPr>
            <a:r>
              <a:rPr lang="en" sz="1200">
                <a:solidFill>
                  <a:schemeClr val="lt1"/>
                </a:solidFill>
                <a:latin typeface="Georgia"/>
                <a:ea typeface="Georgia"/>
                <a:cs typeface="Georgia"/>
                <a:sym typeface="Georgia"/>
              </a:rPr>
              <a:t>Statistical Insights</a:t>
            </a:r>
            <a:endParaRPr sz="1200">
              <a:solidFill>
                <a:schemeClr val="lt1"/>
              </a:solidFill>
              <a:latin typeface="Georgia"/>
              <a:ea typeface="Georgia"/>
              <a:cs typeface="Georgia"/>
              <a:sym typeface="Georgia"/>
            </a:endParaRPr>
          </a:p>
        </p:txBody>
      </p:sp>
      <p:sp>
        <p:nvSpPr>
          <p:cNvPr id="307" name="Google Shape;307;p57"/>
          <p:cNvSpPr/>
          <p:nvPr/>
        </p:nvSpPr>
        <p:spPr>
          <a:xfrm>
            <a:off x="1532650" y="657900"/>
            <a:ext cx="81600" cy="81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Georgia"/>
              <a:ea typeface="Georgia"/>
              <a:cs typeface="Georgia"/>
              <a:sym typeface="Georgi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11"/>
        <p:cNvGrpSpPr/>
        <p:nvPr/>
      </p:nvGrpSpPr>
      <p:grpSpPr>
        <a:xfrm>
          <a:off x="0" y="0"/>
          <a:ext cx="0" cy="0"/>
          <a:chOff x="0" y="0"/>
          <a:chExt cx="0" cy="0"/>
        </a:xfrm>
      </p:grpSpPr>
      <p:sp>
        <p:nvSpPr>
          <p:cNvPr id="312" name="Google Shape;312;p58" descr="detail_0"/>
          <p:cNvSpPr txBox="1">
            <a:spLocks noGrp="1"/>
          </p:cNvSpPr>
          <p:nvPr>
            <p:ph type="body" idx="1"/>
          </p:nvPr>
        </p:nvSpPr>
        <p:spPr>
          <a:xfrm>
            <a:off x="1669800" y="1854175"/>
            <a:ext cx="5804400" cy="2371200"/>
          </a:xfrm>
          <a:prstGeom prst="rect">
            <a:avLst/>
          </a:prstGeom>
        </p:spPr>
        <p:txBody>
          <a:bodyPr spcFirstLastPara="1" wrap="square" lIns="0" tIns="91425" rIns="91425" bIns="91425" anchor="t" anchorCtr="0">
            <a:noAutofit/>
          </a:bodyPr>
          <a:lstStyle/>
          <a:p>
            <a:pPr marL="0" lvl="0" indent="0" algn="ctr" rtl="0">
              <a:lnSpc>
                <a:spcPct val="115000"/>
              </a:lnSpc>
              <a:spcBef>
                <a:spcPts val="0"/>
              </a:spcBef>
              <a:spcAft>
                <a:spcPts val="1500"/>
              </a:spcAft>
              <a:buNone/>
            </a:pPr>
            <a:r>
              <a:rPr lang="en" sz="1700">
                <a:solidFill>
                  <a:schemeClr val="lt1"/>
                </a:solidFill>
              </a:rPr>
              <a:t>This presentation delves into the T-20 World Cup 2022 dataset using Python and the Pandas library. It aims to uncover insights and patterns, starting with data loading and exploration, moving on to in-depth analysis and event inference, evaluating player performances, and gaining statistical insights. The use of Python and Pandas library is showcased as an effective method for exploring and deriving insights from sports datasets.</a:t>
            </a:r>
            <a:endParaRPr sz="1700">
              <a:solidFill>
                <a:schemeClr val="lt1"/>
              </a:solidFill>
            </a:endParaRPr>
          </a:p>
        </p:txBody>
      </p:sp>
      <p:sp>
        <p:nvSpPr>
          <p:cNvPr id="313" name="Google Shape;313;p58" descr="title"/>
          <p:cNvSpPr txBox="1">
            <a:spLocks noGrp="1"/>
          </p:cNvSpPr>
          <p:nvPr>
            <p:ph type="title"/>
          </p:nvPr>
        </p:nvSpPr>
        <p:spPr>
          <a:xfrm>
            <a:off x="404850" y="521275"/>
            <a:ext cx="8334300" cy="572700"/>
          </a:xfrm>
          <a:prstGeom prst="rect">
            <a:avLst/>
          </a:prstGeom>
        </p:spPr>
        <p:txBody>
          <a:bodyPr spcFirstLastPara="1" wrap="square" lIns="0" tIns="91425" rIns="0" bIns="91425" anchor="b" anchorCtr="0">
            <a:noAutofit/>
          </a:bodyPr>
          <a:lstStyle/>
          <a:p>
            <a:pPr marL="0" lvl="0" indent="0" algn="ctr" rtl="0">
              <a:spcBef>
                <a:spcPts val="0"/>
              </a:spcBef>
              <a:spcAft>
                <a:spcPts val="0"/>
              </a:spcAft>
              <a:buSzPts val="990"/>
              <a:buNone/>
            </a:pPr>
            <a:r>
              <a:rPr lang="en" sz="2400" b="1">
                <a:latin typeface="Bodoni Moda"/>
                <a:ea typeface="Bodoni Moda"/>
                <a:cs typeface="Bodoni Moda"/>
                <a:sym typeface="Bodoni Moda"/>
              </a:rPr>
              <a:t>Exploring T-20 World Cup 2022 Data</a:t>
            </a:r>
            <a:endParaRPr sz="2400" b="1">
              <a:solidFill>
                <a:schemeClr val="lt1"/>
              </a:solidFill>
              <a:latin typeface="Bodoni Moda"/>
              <a:ea typeface="Bodoni Moda"/>
              <a:cs typeface="Bodoni Moda"/>
              <a:sym typeface="Bodoni Moda"/>
            </a:endParaRPr>
          </a:p>
        </p:txBody>
      </p:sp>
      <p:sp>
        <p:nvSpPr>
          <p:cNvPr id="314" name="Google Shape;314;p58" descr="chapter"/>
          <p:cNvSpPr txBox="1"/>
          <p:nvPr/>
        </p:nvSpPr>
        <p:spPr>
          <a:xfrm>
            <a:off x="2940300" y="280075"/>
            <a:ext cx="3263400" cy="241200"/>
          </a:xfrm>
          <a:prstGeom prst="rect">
            <a:avLst/>
          </a:prstGeom>
          <a:noFill/>
          <a:ln>
            <a:noFill/>
          </a:ln>
        </p:spPr>
        <p:txBody>
          <a:bodyPr spcFirstLastPara="1" wrap="square" lIns="0" tIns="91425" rIns="91425" bIns="91425" anchor="t" anchorCtr="0">
            <a:noAutofit/>
          </a:bodyPr>
          <a:lstStyle/>
          <a:p>
            <a:pPr marL="0" lvl="0" indent="0" algn="ctr" rtl="0">
              <a:spcBef>
                <a:spcPts val="0"/>
              </a:spcBef>
              <a:spcAft>
                <a:spcPts val="0"/>
              </a:spcAft>
              <a:buNone/>
            </a:pPr>
            <a:r>
              <a:rPr lang="en" sz="800" b="1">
                <a:solidFill>
                  <a:schemeClr val="accent1"/>
                </a:solidFill>
                <a:latin typeface="Noto Sans"/>
                <a:ea typeface="Noto Sans"/>
                <a:cs typeface="Noto Sans"/>
                <a:sym typeface="Noto Sans"/>
              </a:rPr>
              <a:t>Introduction</a:t>
            </a:r>
            <a:endParaRPr sz="800" b="1">
              <a:solidFill>
                <a:schemeClr val="accent1"/>
              </a:solidFill>
              <a:latin typeface="Noto Sans"/>
              <a:ea typeface="Noto Sans"/>
              <a:cs typeface="Noto Sans"/>
              <a:sym typeface="Noto Sans"/>
            </a:endParaRPr>
          </a:p>
        </p:txBody>
      </p:sp>
      <p:sp>
        <p:nvSpPr>
          <p:cNvPr id="315" name="Google Shape;315;p58"/>
          <p:cNvSpPr/>
          <p:nvPr/>
        </p:nvSpPr>
        <p:spPr>
          <a:xfrm>
            <a:off x="4531200" y="1433275"/>
            <a:ext cx="81600" cy="81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Georgia"/>
              <a:ea typeface="Georgia"/>
              <a:cs typeface="Georgia"/>
              <a:sym typeface="Georgi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325"/>
        <p:cNvGrpSpPr/>
        <p:nvPr/>
      </p:nvGrpSpPr>
      <p:grpSpPr>
        <a:xfrm>
          <a:off x="0" y="0"/>
          <a:ext cx="0" cy="0"/>
          <a:chOff x="0" y="0"/>
          <a:chExt cx="0" cy="0"/>
        </a:xfrm>
      </p:grpSpPr>
      <p:pic>
        <p:nvPicPr>
          <p:cNvPr id="326" name="Google Shape;326;p59"/>
          <p:cNvPicPr preferRelativeResize="0"/>
          <p:nvPr/>
        </p:nvPicPr>
        <p:blipFill rotWithShape="1">
          <a:blip r:embed="rId3">
            <a:alphaModFix/>
          </a:blip>
          <a:srcRect l="12848" r="12840"/>
          <a:stretch/>
        </p:blipFill>
        <p:spPr>
          <a:xfrm>
            <a:off x="4571325" y="1267575"/>
            <a:ext cx="3378453" cy="2252293"/>
          </a:xfrm>
          <a:prstGeom prst="rect">
            <a:avLst/>
          </a:prstGeom>
          <a:noFill/>
          <a:ln>
            <a:noFill/>
          </a:ln>
        </p:spPr>
      </p:pic>
      <p:sp>
        <p:nvSpPr>
          <p:cNvPr id="327" name="Google Shape;327;p59" descr="header_0"/>
          <p:cNvSpPr txBox="1">
            <a:spLocks noGrp="1"/>
          </p:cNvSpPr>
          <p:nvPr>
            <p:ph type="subTitle" idx="4294967295"/>
          </p:nvPr>
        </p:nvSpPr>
        <p:spPr>
          <a:xfrm>
            <a:off x="348525" y="1267575"/>
            <a:ext cx="3661800" cy="620700"/>
          </a:xfrm>
          <a:prstGeom prst="rect">
            <a:avLst/>
          </a:prstGeom>
        </p:spPr>
        <p:txBody>
          <a:bodyPr spcFirstLastPara="1" wrap="square" lIns="0" tIns="91425" rIns="91425" bIns="91425" anchor="b" anchorCtr="0">
            <a:noAutofit/>
          </a:bodyPr>
          <a:lstStyle/>
          <a:p>
            <a:pPr marL="0" lvl="0" indent="0" algn="l" rtl="0">
              <a:spcBef>
                <a:spcPts val="0"/>
              </a:spcBef>
              <a:spcAft>
                <a:spcPts val="800"/>
              </a:spcAft>
              <a:buNone/>
            </a:pPr>
            <a:r>
              <a:rPr lang="en" b="1">
                <a:solidFill>
                  <a:schemeClr val="lt1"/>
                </a:solidFill>
              </a:rPr>
              <a:t>Loading the Dataset</a:t>
            </a:r>
            <a:endParaRPr b="1">
              <a:solidFill>
                <a:schemeClr val="lt1"/>
              </a:solidFill>
            </a:endParaRPr>
          </a:p>
        </p:txBody>
      </p:sp>
      <p:sp>
        <p:nvSpPr>
          <p:cNvPr id="328" name="Google Shape;328;p59" descr="detail_0"/>
          <p:cNvSpPr txBox="1">
            <a:spLocks noGrp="1"/>
          </p:cNvSpPr>
          <p:nvPr>
            <p:ph type="body" idx="1"/>
          </p:nvPr>
        </p:nvSpPr>
        <p:spPr>
          <a:xfrm>
            <a:off x="348525" y="1973375"/>
            <a:ext cx="3661800" cy="2679900"/>
          </a:xfrm>
          <a:prstGeom prst="rect">
            <a:avLst/>
          </a:prstGeom>
        </p:spPr>
        <p:txBody>
          <a:bodyPr spcFirstLastPara="1" wrap="square" lIns="0" tIns="91425" rIns="0" bIns="91425" anchor="t" anchorCtr="0">
            <a:noAutofit/>
          </a:bodyPr>
          <a:lstStyle/>
          <a:p>
            <a:pPr marL="342900" lvl="0" indent="-219075" algn="l" rtl="0">
              <a:lnSpc>
                <a:spcPct val="150000"/>
              </a:lnSpc>
              <a:spcBef>
                <a:spcPts val="0"/>
              </a:spcBef>
              <a:spcAft>
                <a:spcPts val="0"/>
              </a:spcAft>
              <a:buSzPts val="1200"/>
              <a:buChar char="●"/>
            </a:pPr>
            <a:r>
              <a:rPr lang="en" sz="1200">
                <a:solidFill>
                  <a:schemeClr val="lt1"/>
                </a:solidFill>
              </a:rPr>
              <a:t>Import the Pandas library using 'import pandas as pd'.</a:t>
            </a:r>
            <a:endParaRPr sz="1200">
              <a:solidFill>
                <a:schemeClr val="lt1"/>
              </a:solidFill>
            </a:endParaRPr>
          </a:p>
          <a:p>
            <a:pPr marL="342900" lvl="0" indent="-219075" algn="l" rtl="0">
              <a:lnSpc>
                <a:spcPct val="150000"/>
              </a:lnSpc>
              <a:spcBef>
                <a:spcPts val="1000"/>
              </a:spcBef>
              <a:spcAft>
                <a:spcPts val="0"/>
              </a:spcAft>
              <a:buSzPts val="1200"/>
              <a:buChar char="●"/>
            </a:pPr>
            <a:r>
              <a:rPr lang="en" sz="1200">
                <a:solidFill>
                  <a:schemeClr val="lt1"/>
                </a:solidFill>
              </a:rPr>
              <a:t>Utilize the read_csv function to load the dataset, providing the file path.</a:t>
            </a:r>
            <a:endParaRPr sz="1200">
              <a:solidFill>
                <a:schemeClr val="lt1"/>
              </a:solidFill>
            </a:endParaRPr>
          </a:p>
          <a:p>
            <a:pPr marL="342900" lvl="0" indent="-219075" algn="l" rtl="0">
              <a:lnSpc>
                <a:spcPct val="150000"/>
              </a:lnSpc>
              <a:spcBef>
                <a:spcPts val="1000"/>
              </a:spcBef>
              <a:spcAft>
                <a:spcPts val="1000"/>
              </a:spcAft>
              <a:buSzPts val="1200"/>
              <a:buChar char="●"/>
            </a:pPr>
            <a:r>
              <a:rPr lang="en" sz="1200">
                <a:solidFill>
                  <a:schemeClr val="lt1"/>
                </a:solidFill>
              </a:rPr>
              <a:t>The 'r' before the file path serves as a raw string literal, allowing the use of backslashes without escaping them.</a:t>
            </a:r>
            <a:endParaRPr sz="1200">
              <a:solidFill>
                <a:schemeClr val="lt1"/>
              </a:solidFill>
            </a:endParaRPr>
          </a:p>
        </p:txBody>
      </p:sp>
      <p:sp>
        <p:nvSpPr>
          <p:cNvPr id="329" name="Google Shape;329;p59" descr="title"/>
          <p:cNvSpPr txBox="1">
            <a:spLocks noGrp="1"/>
          </p:cNvSpPr>
          <p:nvPr>
            <p:ph type="title"/>
          </p:nvPr>
        </p:nvSpPr>
        <p:spPr>
          <a:xfrm>
            <a:off x="348600" y="521275"/>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n" sz="2400" b="1">
                <a:latin typeface="Bodoni Moda"/>
                <a:ea typeface="Bodoni Moda"/>
                <a:cs typeface="Bodoni Moda"/>
                <a:sym typeface="Bodoni Moda"/>
              </a:rPr>
              <a:t>Slide 2: Loading the Dataset</a:t>
            </a:r>
            <a:endParaRPr sz="2400" b="1">
              <a:solidFill>
                <a:schemeClr val="lt1"/>
              </a:solidFill>
              <a:latin typeface="Bodoni Moda"/>
              <a:ea typeface="Bodoni Moda"/>
              <a:cs typeface="Bodoni Moda"/>
              <a:sym typeface="Bodoni Moda"/>
            </a:endParaRPr>
          </a:p>
        </p:txBody>
      </p:sp>
      <p:cxnSp>
        <p:nvCxnSpPr>
          <p:cNvPr id="330" name="Google Shape;330;p59"/>
          <p:cNvCxnSpPr/>
          <p:nvPr/>
        </p:nvCxnSpPr>
        <p:spPr>
          <a:xfrm>
            <a:off x="5160371" y="3679375"/>
            <a:ext cx="2200500" cy="0"/>
          </a:xfrm>
          <a:prstGeom prst="straightConnector1">
            <a:avLst/>
          </a:prstGeom>
          <a:noFill/>
          <a:ln w="9525" cap="flat" cmpd="sng">
            <a:solidFill>
              <a:schemeClr val="dk2"/>
            </a:solidFill>
            <a:prstDash val="solid"/>
            <a:round/>
            <a:headEnd type="none" w="med" len="med"/>
            <a:tailEnd type="none" w="med" len="med"/>
          </a:ln>
        </p:spPr>
      </p:cxnSp>
      <p:sp>
        <p:nvSpPr>
          <p:cNvPr id="331" name="Google Shape;331;p59"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n" sz="800" b="1">
                <a:solidFill>
                  <a:schemeClr val="accent1"/>
                </a:solidFill>
                <a:latin typeface="Noto Sans"/>
                <a:ea typeface="Noto Sans"/>
                <a:cs typeface="Noto Sans"/>
                <a:sym typeface="Noto Sans"/>
              </a:rPr>
              <a:t>Data Processing</a:t>
            </a:r>
            <a:endParaRPr sz="800" b="1">
              <a:solidFill>
                <a:schemeClr val="accent1"/>
              </a:solidFill>
              <a:latin typeface="Noto Sans"/>
              <a:ea typeface="Noto Sans"/>
              <a:cs typeface="Noto Sans"/>
              <a:sym typeface="Noto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35"/>
        <p:cNvGrpSpPr/>
        <p:nvPr/>
      </p:nvGrpSpPr>
      <p:grpSpPr>
        <a:xfrm>
          <a:off x="0" y="0"/>
          <a:ext cx="0" cy="0"/>
          <a:chOff x="0" y="0"/>
          <a:chExt cx="0" cy="0"/>
        </a:xfrm>
      </p:grpSpPr>
      <p:sp>
        <p:nvSpPr>
          <p:cNvPr id="336" name="Google Shape;336;p60" descr="header_0"/>
          <p:cNvSpPr txBox="1">
            <a:spLocks noGrp="1"/>
          </p:cNvSpPr>
          <p:nvPr>
            <p:ph type="subTitle" idx="4294967295"/>
          </p:nvPr>
        </p:nvSpPr>
        <p:spPr>
          <a:xfrm>
            <a:off x="3060300" y="1337575"/>
            <a:ext cx="3661800" cy="6207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n" sz="1300">
                <a:solidFill>
                  <a:schemeClr val="accent4"/>
                </a:solidFill>
              </a:rPr>
              <a:t>Data Exploration</a:t>
            </a:r>
            <a:endParaRPr sz="1300">
              <a:solidFill>
                <a:schemeClr val="accent4"/>
              </a:solidFill>
            </a:endParaRPr>
          </a:p>
        </p:txBody>
      </p:sp>
      <p:sp>
        <p:nvSpPr>
          <p:cNvPr id="337" name="Google Shape;337;p60" descr="detail_0"/>
          <p:cNvSpPr txBox="1">
            <a:spLocks noGrp="1"/>
          </p:cNvSpPr>
          <p:nvPr>
            <p:ph type="body" idx="1"/>
          </p:nvPr>
        </p:nvSpPr>
        <p:spPr>
          <a:xfrm>
            <a:off x="3060300" y="1958275"/>
            <a:ext cx="3661800" cy="2765100"/>
          </a:xfrm>
          <a:prstGeom prst="rect">
            <a:avLst/>
          </a:prstGeom>
        </p:spPr>
        <p:txBody>
          <a:bodyPr spcFirstLastPara="1" wrap="square" lIns="0" tIns="91425" rIns="0" bIns="91425" anchor="t" anchorCtr="0">
            <a:noAutofit/>
          </a:bodyPr>
          <a:lstStyle/>
          <a:p>
            <a:pPr marL="342900" lvl="0" indent="-219075" algn="l" rtl="0">
              <a:lnSpc>
                <a:spcPct val="150000"/>
              </a:lnSpc>
              <a:spcBef>
                <a:spcPts val="0"/>
              </a:spcBef>
              <a:spcAft>
                <a:spcPts val="0"/>
              </a:spcAft>
              <a:buClr>
                <a:schemeClr val="accent4"/>
              </a:buClr>
              <a:buSzPts val="1200"/>
              <a:buChar char="●"/>
            </a:pPr>
            <a:r>
              <a:rPr lang="en" sz="1200">
                <a:solidFill>
                  <a:schemeClr val="lt2"/>
                </a:solidFill>
              </a:rPr>
              <a:t>We start by exploring the dataset to understand its contents.</a:t>
            </a:r>
            <a:endParaRPr sz="1200">
              <a:solidFill>
                <a:schemeClr val="lt2"/>
              </a:solidFill>
            </a:endParaRPr>
          </a:p>
          <a:p>
            <a:pPr marL="342900" lvl="0" indent="-219075" algn="l" rtl="0">
              <a:lnSpc>
                <a:spcPct val="150000"/>
              </a:lnSpc>
              <a:spcBef>
                <a:spcPts val="1000"/>
              </a:spcBef>
              <a:spcAft>
                <a:spcPts val="0"/>
              </a:spcAft>
              <a:buClr>
                <a:schemeClr val="accent4"/>
              </a:buClr>
              <a:buSzPts val="1200"/>
              <a:buChar char="●"/>
            </a:pPr>
            <a:r>
              <a:rPr lang="en" sz="1200">
                <a:solidFill>
                  <a:schemeClr val="lt2"/>
                </a:solidFill>
              </a:rPr>
              <a:t>Print match details like match ID, home team, away team, innings ID, and runs scored.</a:t>
            </a:r>
            <a:endParaRPr sz="1200">
              <a:solidFill>
                <a:schemeClr val="lt2"/>
              </a:solidFill>
            </a:endParaRPr>
          </a:p>
          <a:p>
            <a:pPr marL="342900" lvl="0" indent="-219075" algn="l" rtl="0">
              <a:lnSpc>
                <a:spcPct val="150000"/>
              </a:lnSpc>
              <a:spcBef>
                <a:spcPts val="1000"/>
              </a:spcBef>
              <a:spcAft>
                <a:spcPts val="1000"/>
              </a:spcAft>
              <a:buClr>
                <a:schemeClr val="accent4"/>
              </a:buClr>
              <a:buSzPts val="1200"/>
              <a:buChar char="●"/>
            </a:pPr>
            <a:r>
              <a:rPr lang="en" sz="1200">
                <a:solidFill>
                  <a:schemeClr val="lt2"/>
                </a:solidFill>
              </a:rPr>
              <a:t>Use of code snippets to demonstrate the extraction of match details from the dataset.</a:t>
            </a:r>
            <a:endParaRPr sz="1200">
              <a:solidFill>
                <a:schemeClr val="lt2"/>
              </a:solidFill>
            </a:endParaRPr>
          </a:p>
        </p:txBody>
      </p:sp>
      <p:pic>
        <p:nvPicPr>
          <p:cNvPr id="338" name="Google Shape;338;p60"/>
          <p:cNvPicPr preferRelativeResize="0"/>
          <p:nvPr/>
        </p:nvPicPr>
        <p:blipFill rotWithShape="1">
          <a:blip r:embed="rId3">
            <a:alphaModFix/>
          </a:blip>
          <a:srcRect l="893" r="893"/>
          <a:stretch/>
        </p:blipFill>
        <p:spPr>
          <a:xfrm>
            <a:off x="348600" y="1337575"/>
            <a:ext cx="2348202" cy="2252303"/>
          </a:xfrm>
          <a:prstGeom prst="rect">
            <a:avLst/>
          </a:prstGeom>
          <a:noFill/>
          <a:ln>
            <a:noFill/>
          </a:ln>
        </p:spPr>
      </p:pic>
      <p:sp>
        <p:nvSpPr>
          <p:cNvPr id="339" name="Google Shape;339;p60" descr="title"/>
          <p:cNvSpPr txBox="1">
            <a:spLocks noGrp="1"/>
          </p:cNvSpPr>
          <p:nvPr>
            <p:ph type="title"/>
          </p:nvPr>
        </p:nvSpPr>
        <p:spPr>
          <a:xfrm>
            <a:off x="348600" y="521275"/>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n" sz="2400" b="1">
                <a:solidFill>
                  <a:schemeClr val="lt2"/>
                </a:solidFill>
                <a:latin typeface="Bodoni Moda"/>
                <a:ea typeface="Bodoni Moda"/>
                <a:cs typeface="Bodoni Moda"/>
                <a:sym typeface="Bodoni Moda"/>
              </a:rPr>
              <a:t>Data Exploration</a:t>
            </a:r>
            <a:endParaRPr sz="2400" b="1">
              <a:solidFill>
                <a:schemeClr val="lt2"/>
              </a:solidFill>
              <a:latin typeface="Bodoni Moda"/>
              <a:ea typeface="Bodoni Moda"/>
              <a:cs typeface="Bodoni Moda"/>
              <a:sym typeface="Bodoni Moda"/>
            </a:endParaRPr>
          </a:p>
        </p:txBody>
      </p:sp>
      <p:cxnSp>
        <p:nvCxnSpPr>
          <p:cNvPr id="340" name="Google Shape;340;p60"/>
          <p:cNvCxnSpPr/>
          <p:nvPr/>
        </p:nvCxnSpPr>
        <p:spPr>
          <a:xfrm>
            <a:off x="1140800" y="3730325"/>
            <a:ext cx="763800" cy="0"/>
          </a:xfrm>
          <a:prstGeom prst="straightConnector1">
            <a:avLst/>
          </a:prstGeom>
          <a:noFill/>
          <a:ln w="9525" cap="flat" cmpd="sng">
            <a:solidFill>
              <a:schemeClr val="dk2"/>
            </a:solidFill>
            <a:prstDash val="solid"/>
            <a:round/>
            <a:headEnd type="none" w="med" len="med"/>
            <a:tailEnd type="none" w="med" len="med"/>
          </a:ln>
        </p:spPr>
      </p:cxnSp>
      <p:sp>
        <p:nvSpPr>
          <p:cNvPr id="341" name="Google Shape;341;p60"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n" sz="800" b="1">
                <a:solidFill>
                  <a:schemeClr val="accent1"/>
                </a:solidFill>
                <a:latin typeface="Noto Sans"/>
                <a:ea typeface="Noto Sans"/>
                <a:cs typeface="Noto Sans"/>
                <a:sym typeface="Noto Sans"/>
              </a:rPr>
              <a:t>Exploration</a:t>
            </a:r>
            <a:endParaRPr sz="800" b="1">
              <a:solidFill>
                <a:schemeClr val="accent1"/>
              </a:solidFill>
              <a:latin typeface="Noto Sans"/>
              <a:ea typeface="Noto Sans"/>
              <a:cs typeface="Noto Sans"/>
              <a:sym typeface="Noto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45"/>
        <p:cNvGrpSpPr/>
        <p:nvPr/>
      </p:nvGrpSpPr>
      <p:grpSpPr>
        <a:xfrm>
          <a:off x="0" y="0"/>
          <a:ext cx="0" cy="0"/>
          <a:chOff x="0" y="0"/>
          <a:chExt cx="0" cy="0"/>
        </a:xfrm>
      </p:grpSpPr>
      <p:pic>
        <p:nvPicPr>
          <p:cNvPr id="346" name="Google Shape;346;p61"/>
          <p:cNvPicPr preferRelativeResize="0"/>
          <p:nvPr/>
        </p:nvPicPr>
        <p:blipFill rotWithShape="1">
          <a:blip r:embed="rId3">
            <a:alphaModFix/>
          </a:blip>
          <a:srcRect t="9519" b="9528"/>
          <a:stretch/>
        </p:blipFill>
        <p:spPr>
          <a:xfrm>
            <a:off x="4571325" y="1267575"/>
            <a:ext cx="3378452" cy="2252290"/>
          </a:xfrm>
          <a:prstGeom prst="rect">
            <a:avLst/>
          </a:prstGeom>
          <a:noFill/>
          <a:ln>
            <a:noFill/>
          </a:ln>
        </p:spPr>
      </p:pic>
      <p:sp>
        <p:nvSpPr>
          <p:cNvPr id="347" name="Google Shape;347;p61" descr="header_0"/>
          <p:cNvSpPr txBox="1">
            <a:spLocks noGrp="1"/>
          </p:cNvSpPr>
          <p:nvPr>
            <p:ph type="subTitle" idx="4294967295"/>
          </p:nvPr>
        </p:nvSpPr>
        <p:spPr>
          <a:xfrm>
            <a:off x="348525" y="1267575"/>
            <a:ext cx="3661800" cy="620700"/>
          </a:xfrm>
          <a:prstGeom prst="rect">
            <a:avLst/>
          </a:prstGeom>
        </p:spPr>
        <p:txBody>
          <a:bodyPr spcFirstLastPara="1" wrap="square" lIns="0" tIns="91425" rIns="91425" bIns="91425" anchor="b" anchorCtr="0">
            <a:noAutofit/>
          </a:bodyPr>
          <a:lstStyle/>
          <a:p>
            <a:pPr marL="0" lvl="0" indent="0" algn="l" rtl="0">
              <a:spcBef>
                <a:spcPts val="0"/>
              </a:spcBef>
              <a:spcAft>
                <a:spcPts val="800"/>
              </a:spcAft>
              <a:buNone/>
            </a:pPr>
            <a:r>
              <a:rPr lang="en" sz="1500">
                <a:solidFill>
                  <a:schemeClr val="lt1"/>
                </a:solidFill>
                <a:latin typeface="Noto Sans"/>
                <a:ea typeface="Noto Sans"/>
                <a:cs typeface="Noto Sans"/>
                <a:sym typeface="Noto Sans"/>
              </a:rPr>
              <a:t>In-Depth Analysis</a:t>
            </a:r>
            <a:endParaRPr sz="1500">
              <a:solidFill>
                <a:schemeClr val="lt1"/>
              </a:solidFill>
              <a:latin typeface="Noto Sans"/>
              <a:ea typeface="Noto Sans"/>
              <a:cs typeface="Noto Sans"/>
              <a:sym typeface="Noto Sans"/>
            </a:endParaRPr>
          </a:p>
        </p:txBody>
      </p:sp>
      <p:sp>
        <p:nvSpPr>
          <p:cNvPr id="348" name="Google Shape;348;p61" descr="detail_0"/>
          <p:cNvSpPr txBox="1">
            <a:spLocks noGrp="1"/>
          </p:cNvSpPr>
          <p:nvPr>
            <p:ph type="body" idx="1"/>
          </p:nvPr>
        </p:nvSpPr>
        <p:spPr>
          <a:xfrm>
            <a:off x="348525" y="1973375"/>
            <a:ext cx="3661800" cy="2679900"/>
          </a:xfrm>
          <a:prstGeom prst="rect">
            <a:avLst/>
          </a:prstGeom>
        </p:spPr>
        <p:txBody>
          <a:bodyPr spcFirstLastPara="1" wrap="square" lIns="0" tIns="91425" rIns="0" bIns="91425" anchor="t" anchorCtr="0">
            <a:noAutofit/>
          </a:bodyPr>
          <a:lstStyle/>
          <a:p>
            <a:pPr marL="342900" lvl="0" indent="-219075" algn="l" rtl="0">
              <a:lnSpc>
                <a:spcPct val="150000"/>
              </a:lnSpc>
              <a:spcBef>
                <a:spcPts val="0"/>
              </a:spcBef>
              <a:spcAft>
                <a:spcPts val="0"/>
              </a:spcAft>
              <a:buSzPts val="1200"/>
              <a:buChar char="●"/>
            </a:pPr>
            <a:r>
              <a:rPr lang="en" sz="1200">
                <a:solidFill>
                  <a:schemeClr val="lt1"/>
                </a:solidFill>
              </a:rPr>
              <a:t>We conduct an in-depth analysis by aggregating player statistics like total runs scored and total balls faced by each batsman.</a:t>
            </a:r>
            <a:endParaRPr sz="1200">
              <a:solidFill>
                <a:schemeClr val="lt1"/>
              </a:solidFill>
            </a:endParaRPr>
          </a:p>
          <a:p>
            <a:pPr marL="342900" lvl="0" indent="-219075" algn="l" rtl="0">
              <a:lnSpc>
                <a:spcPct val="150000"/>
              </a:lnSpc>
              <a:spcBef>
                <a:spcPts val="1000"/>
              </a:spcBef>
              <a:spcAft>
                <a:spcPts val="0"/>
              </a:spcAft>
              <a:buSzPts val="1200"/>
              <a:buChar char="●"/>
            </a:pPr>
            <a:r>
              <a:rPr lang="en" sz="1200">
                <a:solidFill>
                  <a:schemeClr val="lt1"/>
                </a:solidFill>
              </a:rPr>
              <a:t>This analysis provides a comprehensive overview of individual player performances and their contributions to the matches.</a:t>
            </a:r>
            <a:endParaRPr sz="1200">
              <a:solidFill>
                <a:schemeClr val="lt1"/>
              </a:solidFill>
            </a:endParaRPr>
          </a:p>
          <a:p>
            <a:pPr marL="342900" lvl="0" indent="-219075" algn="l" rtl="0">
              <a:lnSpc>
                <a:spcPct val="150000"/>
              </a:lnSpc>
              <a:spcBef>
                <a:spcPts val="1000"/>
              </a:spcBef>
              <a:spcAft>
                <a:spcPts val="1000"/>
              </a:spcAft>
              <a:buSzPts val="1200"/>
              <a:buChar char="●"/>
            </a:pPr>
            <a:r>
              <a:rPr lang="en" sz="1200">
                <a:solidFill>
                  <a:schemeClr val="lt1"/>
                </a:solidFill>
              </a:rPr>
              <a:t>Using the groupby function, we aggregate player statistics and then use the print function to display a summary of the data.</a:t>
            </a:r>
            <a:endParaRPr sz="1200">
              <a:solidFill>
                <a:schemeClr val="lt1"/>
              </a:solidFill>
            </a:endParaRPr>
          </a:p>
        </p:txBody>
      </p:sp>
      <p:sp>
        <p:nvSpPr>
          <p:cNvPr id="349" name="Google Shape;349;p61" descr="title"/>
          <p:cNvSpPr txBox="1">
            <a:spLocks noGrp="1"/>
          </p:cNvSpPr>
          <p:nvPr>
            <p:ph type="title"/>
          </p:nvPr>
        </p:nvSpPr>
        <p:spPr>
          <a:xfrm>
            <a:off x="348600" y="521275"/>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n" sz="2400" b="1">
                <a:latin typeface="Bodoni Moda"/>
                <a:ea typeface="Bodoni Moda"/>
                <a:cs typeface="Bodoni Moda"/>
                <a:sym typeface="Bodoni Moda"/>
              </a:rPr>
              <a:t>In-Depth Analysis</a:t>
            </a:r>
            <a:endParaRPr sz="2400" b="1">
              <a:solidFill>
                <a:schemeClr val="lt1"/>
              </a:solidFill>
              <a:latin typeface="Bodoni Moda"/>
              <a:ea typeface="Bodoni Moda"/>
              <a:cs typeface="Bodoni Moda"/>
              <a:sym typeface="Bodoni Moda"/>
            </a:endParaRPr>
          </a:p>
        </p:txBody>
      </p:sp>
      <p:cxnSp>
        <p:nvCxnSpPr>
          <p:cNvPr id="350" name="Google Shape;350;p61"/>
          <p:cNvCxnSpPr/>
          <p:nvPr/>
        </p:nvCxnSpPr>
        <p:spPr>
          <a:xfrm>
            <a:off x="5160371" y="3679375"/>
            <a:ext cx="2200500" cy="0"/>
          </a:xfrm>
          <a:prstGeom prst="straightConnector1">
            <a:avLst/>
          </a:prstGeom>
          <a:noFill/>
          <a:ln w="9525" cap="flat" cmpd="sng">
            <a:solidFill>
              <a:schemeClr val="dk2"/>
            </a:solidFill>
            <a:prstDash val="solid"/>
            <a:round/>
            <a:headEnd type="none" w="med" len="med"/>
            <a:tailEnd type="none" w="med" len="med"/>
          </a:ln>
        </p:spPr>
      </p:cxnSp>
      <p:sp>
        <p:nvSpPr>
          <p:cNvPr id="351" name="Google Shape;351;p61"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n" sz="800" b="1">
                <a:solidFill>
                  <a:schemeClr val="accent1"/>
                </a:solidFill>
                <a:latin typeface="Noto Sans"/>
                <a:ea typeface="Noto Sans"/>
                <a:cs typeface="Noto Sans"/>
                <a:sym typeface="Noto Sans"/>
              </a:rPr>
              <a:t>Analysis</a:t>
            </a:r>
            <a:endParaRPr sz="800" b="1">
              <a:solidFill>
                <a:schemeClr val="accent1"/>
              </a:solidFill>
              <a:latin typeface="Noto Sans"/>
              <a:ea typeface="Noto Sans"/>
              <a:cs typeface="Noto Sans"/>
              <a:sym typeface="Noto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55"/>
        <p:cNvGrpSpPr/>
        <p:nvPr/>
      </p:nvGrpSpPr>
      <p:grpSpPr>
        <a:xfrm>
          <a:off x="0" y="0"/>
          <a:ext cx="0" cy="0"/>
          <a:chOff x="0" y="0"/>
          <a:chExt cx="0" cy="0"/>
        </a:xfrm>
      </p:grpSpPr>
      <p:sp>
        <p:nvSpPr>
          <p:cNvPr id="356" name="Google Shape;356;p62" descr="detail_0"/>
          <p:cNvSpPr txBox="1">
            <a:spLocks noGrp="1"/>
          </p:cNvSpPr>
          <p:nvPr>
            <p:ph type="body" idx="1"/>
          </p:nvPr>
        </p:nvSpPr>
        <p:spPr>
          <a:xfrm>
            <a:off x="3200038" y="3036628"/>
            <a:ext cx="5595300" cy="1684200"/>
          </a:xfrm>
          <a:prstGeom prst="rect">
            <a:avLst/>
          </a:prstGeom>
        </p:spPr>
        <p:txBody>
          <a:bodyPr spcFirstLastPara="1" wrap="square" lIns="0" tIns="91425" rIns="0" bIns="91425" anchor="t" anchorCtr="0">
            <a:noAutofit/>
          </a:bodyPr>
          <a:lstStyle/>
          <a:p>
            <a:pPr marL="342900" lvl="0" indent="-206375" algn="l" rtl="0">
              <a:lnSpc>
                <a:spcPct val="150000"/>
              </a:lnSpc>
              <a:spcBef>
                <a:spcPts val="0"/>
              </a:spcBef>
              <a:spcAft>
                <a:spcPts val="0"/>
              </a:spcAft>
              <a:buClr>
                <a:schemeClr val="accent1"/>
              </a:buClr>
              <a:buSzPts val="1000"/>
              <a:buChar char="●"/>
            </a:pPr>
            <a:r>
              <a:rPr lang="en" sz="1000">
                <a:solidFill>
                  <a:schemeClr val="lt1"/>
                </a:solidFill>
              </a:rPr>
              <a:t>We identify critical match events related to balls faced and runs scored by players, providing insight into key moments during matches.</a:t>
            </a:r>
            <a:endParaRPr sz="1000">
              <a:solidFill>
                <a:schemeClr val="lt1"/>
              </a:solidFill>
            </a:endParaRPr>
          </a:p>
          <a:p>
            <a:pPr marL="342900" lvl="0" indent="-206375" algn="l" rtl="0">
              <a:lnSpc>
                <a:spcPct val="150000"/>
              </a:lnSpc>
              <a:spcBef>
                <a:spcPts val="1000"/>
              </a:spcBef>
              <a:spcAft>
                <a:spcPts val="0"/>
              </a:spcAft>
              <a:buClr>
                <a:schemeClr val="accent1"/>
              </a:buClr>
              <a:buSzPts val="1000"/>
              <a:buChar char="●"/>
            </a:pPr>
            <a:r>
              <a:rPr lang="en" sz="1000">
                <a:solidFill>
                  <a:schemeClr val="lt1"/>
                </a:solidFill>
              </a:rPr>
              <a:t>Event data analysis helps in understanding the impact of specific actions or plays in a game.</a:t>
            </a:r>
            <a:endParaRPr sz="1000">
              <a:solidFill>
                <a:schemeClr val="lt1"/>
              </a:solidFill>
            </a:endParaRPr>
          </a:p>
          <a:p>
            <a:pPr marL="342900" lvl="0" indent="-206375" algn="l" rtl="0">
              <a:lnSpc>
                <a:spcPct val="150000"/>
              </a:lnSpc>
              <a:spcBef>
                <a:spcPts val="1000"/>
              </a:spcBef>
              <a:spcAft>
                <a:spcPts val="1000"/>
              </a:spcAft>
              <a:buClr>
                <a:schemeClr val="accent1"/>
              </a:buClr>
              <a:buSzPts val="1000"/>
              <a:buChar char="●"/>
            </a:pPr>
            <a:r>
              <a:rPr lang="en" sz="1000">
                <a:solidFill>
                  <a:schemeClr val="lt1"/>
                </a:solidFill>
              </a:rPr>
              <a:t>Identifying key events is crucial for evaluating the performance and strategy of teams and players.</a:t>
            </a:r>
            <a:endParaRPr sz="1000">
              <a:solidFill>
                <a:schemeClr val="lt1"/>
              </a:solidFill>
            </a:endParaRPr>
          </a:p>
        </p:txBody>
      </p:sp>
      <p:sp>
        <p:nvSpPr>
          <p:cNvPr id="357" name="Google Shape;357;p62" descr="header_0"/>
          <p:cNvSpPr txBox="1">
            <a:spLocks noGrp="1"/>
          </p:cNvSpPr>
          <p:nvPr>
            <p:ph type="subTitle" idx="4294967295"/>
          </p:nvPr>
        </p:nvSpPr>
        <p:spPr>
          <a:xfrm>
            <a:off x="348525" y="3036625"/>
            <a:ext cx="2604900" cy="16842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n" sz="1800">
                <a:solidFill>
                  <a:schemeClr val="lt1"/>
                </a:solidFill>
              </a:rPr>
              <a:t>Critical Match Events</a:t>
            </a:r>
            <a:endParaRPr sz="1800">
              <a:solidFill>
                <a:schemeClr val="lt1"/>
              </a:solidFill>
            </a:endParaRPr>
          </a:p>
        </p:txBody>
      </p:sp>
      <p:sp>
        <p:nvSpPr>
          <p:cNvPr id="358" name="Google Shape;358;p62" descr="title"/>
          <p:cNvSpPr txBox="1">
            <a:spLocks noGrp="1"/>
          </p:cNvSpPr>
          <p:nvPr>
            <p:ph type="title"/>
          </p:nvPr>
        </p:nvSpPr>
        <p:spPr>
          <a:xfrm>
            <a:off x="348600" y="572925"/>
            <a:ext cx="4801200" cy="1330500"/>
          </a:xfrm>
          <a:prstGeom prst="rect">
            <a:avLst/>
          </a:prstGeom>
        </p:spPr>
        <p:txBody>
          <a:bodyPr spcFirstLastPara="1" wrap="square" lIns="0" tIns="91425" rIns="0" bIns="91425" anchor="t" anchorCtr="0">
            <a:noAutofit/>
          </a:bodyPr>
          <a:lstStyle/>
          <a:p>
            <a:pPr marL="0" lvl="0" indent="0" algn="l" rtl="0">
              <a:spcBef>
                <a:spcPts val="0"/>
              </a:spcBef>
              <a:spcAft>
                <a:spcPts val="0"/>
              </a:spcAft>
              <a:buSzPts val="990"/>
              <a:buNone/>
            </a:pPr>
            <a:r>
              <a:rPr lang="en" sz="2400" b="1">
                <a:latin typeface="Bodoni Moda"/>
                <a:ea typeface="Bodoni Moda"/>
                <a:cs typeface="Bodoni Moda"/>
                <a:sym typeface="Bodoni Moda"/>
              </a:rPr>
              <a:t>Event Inference</a:t>
            </a:r>
            <a:endParaRPr sz="2400" b="1">
              <a:solidFill>
                <a:schemeClr val="lt1"/>
              </a:solidFill>
              <a:latin typeface="Bodoni Moda"/>
              <a:ea typeface="Bodoni Moda"/>
              <a:cs typeface="Bodoni Moda"/>
              <a:sym typeface="Bodoni Moda"/>
            </a:endParaRPr>
          </a:p>
        </p:txBody>
      </p:sp>
      <p:pic>
        <p:nvPicPr>
          <p:cNvPr id="359" name="Google Shape;359;p62"/>
          <p:cNvPicPr preferRelativeResize="0"/>
          <p:nvPr/>
        </p:nvPicPr>
        <p:blipFill rotWithShape="1">
          <a:blip r:embed="rId3">
            <a:alphaModFix/>
          </a:blip>
          <a:srcRect l="7835" r="7826"/>
          <a:stretch/>
        </p:blipFill>
        <p:spPr>
          <a:xfrm>
            <a:off x="5532575" y="521275"/>
            <a:ext cx="3378454" cy="2252293"/>
          </a:xfrm>
          <a:prstGeom prst="rect">
            <a:avLst/>
          </a:prstGeom>
          <a:noFill/>
          <a:ln>
            <a:noFill/>
          </a:ln>
        </p:spPr>
      </p:pic>
      <p:sp>
        <p:nvSpPr>
          <p:cNvPr id="360" name="Google Shape;360;p62"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n" sz="800" b="1">
                <a:solidFill>
                  <a:schemeClr val="accent1"/>
                </a:solidFill>
                <a:latin typeface="Noto Sans"/>
                <a:ea typeface="Noto Sans"/>
                <a:cs typeface="Noto Sans"/>
                <a:sym typeface="Noto Sans"/>
              </a:rPr>
              <a:t>Event</a:t>
            </a:r>
            <a:endParaRPr sz="800" b="1">
              <a:solidFill>
                <a:schemeClr val="accent1"/>
              </a:solidFill>
              <a:latin typeface="Noto Sans"/>
              <a:ea typeface="Noto Sans"/>
              <a:cs typeface="Noto Sans"/>
              <a:sym typeface="Noto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370"/>
        <p:cNvGrpSpPr/>
        <p:nvPr/>
      </p:nvGrpSpPr>
      <p:grpSpPr>
        <a:xfrm>
          <a:off x="0" y="0"/>
          <a:ext cx="0" cy="0"/>
          <a:chOff x="0" y="0"/>
          <a:chExt cx="0" cy="0"/>
        </a:xfrm>
      </p:grpSpPr>
      <p:sp>
        <p:nvSpPr>
          <p:cNvPr id="371" name="Google Shape;371;p63" descr="detail_0"/>
          <p:cNvSpPr txBox="1">
            <a:spLocks noGrp="1"/>
          </p:cNvSpPr>
          <p:nvPr>
            <p:ph type="body" idx="1"/>
          </p:nvPr>
        </p:nvSpPr>
        <p:spPr>
          <a:xfrm>
            <a:off x="3200038" y="3036628"/>
            <a:ext cx="5595300" cy="1684200"/>
          </a:xfrm>
          <a:prstGeom prst="rect">
            <a:avLst/>
          </a:prstGeom>
        </p:spPr>
        <p:txBody>
          <a:bodyPr spcFirstLastPara="1" wrap="square" lIns="0" tIns="91425" rIns="0" bIns="91425" anchor="t" anchorCtr="0">
            <a:noAutofit/>
          </a:bodyPr>
          <a:lstStyle/>
          <a:p>
            <a:pPr marL="342900" lvl="0" indent="-206375" algn="l" rtl="0">
              <a:lnSpc>
                <a:spcPct val="150000"/>
              </a:lnSpc>
              <a:spcBef>
                <a:spcPts val="0"/>
              </a:spcBef>
              <a:spcAft>
                <a:spcPts val="0"/>
              </a:spcAft>
              <a:buClr>
                <a:schemeClr val="accent1"/>
              </a:buClr>
              <a:buSzPts val="1000"/>
              <a:buChar char="●"/>
            </a:pPr>
            <a:r>
              <a:rPr lang="en" sz="1000">
                <a:solidFill>
                  <a:schemeClr val="lt1"/>
                </a:solidFill>
              </a:rPr>
              <a:t>Identifying top run-scorers in the T-20 World Cup 2022 dataset based on total runs scored.</a:t>
            </a:r>
            <a:endParaRPr sz="1000">
              <a:solidFill>
                <a:schemeClr val="lt1"/>
              </a:solidFill>
            </a:endParaRPr>
          </a:p>
          <a:p>
            <a:pPr marL="342900" lvl="0" indent="-206375" algn="l" rtl="0">
              <a:lnSpc>
                <a:spcPct val="150000"/>
              </a:lnSpc>
              <a:spcBef>
                <a:spcPts val="1000"/>
              </a:spcBef>
              <a:spcAft>
                <a:spcPts val="0"/>
              </a:spcAft>
              <a:buClr>
                <a:schemeClr val="accent1"/>
              </a:buClr>
              <a:buSzPts val="1000"/>
              <a:buChar char="●"/>
            </a:pPr>
            <a:r>
              <a:rPr lang="en" sz="1000">
                <a:solidFill>
                  <a:schemeClr val="lt1"/>
                </a:solidFill>
              </a:rPr>
              <a:t>Evaluating individual player performances to understand their contributions to the matches.</a:t>
            </a:r>
            <a:endParaRPr sz="1000">
              <a:solidFill>
                <a:schemeClr val="lt1"/>
              </a:solidFill>
            </a:endParaRPr>
          </a:p>
          <a:p>
            <a:pPr marL="342900" lvl="0" indent="-206375" algn="l" rtl="0">
              <a:lnSpc>
                <a:spcPct val="150000"/>
              </a:lnSpc>
              <a:spcBef>
                <a:spcPts val="1000"/>
              </a:spcBef>
              <a:spcAft>
                <a:spcPts val="1000"/>
              </a:spcAft>
              <a:buClr>
                <a:schemeClr val="accent1"/>
              </a:buClr>
              <a:buSzPts val="1000"/>
              <a:buChar char="●"/>
            </a:pPr>
            <a:r>
              <a:rPr lang="en" sz="1000">
                <a:solidFill>
                  <a:schemeClr val="lt1"/>
                </a:solidFill>
              </a:rPr>
              <a:t>Using Python and Pandas to perform statistical analysis on player performance data.</a:t>
            </a:r>
            <a:endParaRPr sz="1000">
              <a:solidFill>
                <a:schemeClr val="lt1"/>
              </a:solidFill>
            </a:endParaRPr>
          </a:p>
        </p:txBody>
      </p:sp>
      <p:sp>
        <p:nvSpPr>
          <p:cNvPr id="372" name="Google Shape;372;p63" descr="header_0"/>
          <p:cNvSpPr txBox="1">
            <a:spLocks noGrp="1"/>
          </p:cNvSpPr>
          <p:nvPr>
            <p:ph type="subTitle" idx="4294967295"/>
          </p:nvPr>
        </p:nvSpPr>
        <p:spPr>
          <a:xfrm>
            <a:off x="348525" y="3036625"/>
            <a:ext cx="2604900" cy="16842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n" sz="1800">
                <a:solidFill>
                  <a:schemeClr val="lt1"/>
                </a:solidFill>
              </a:rPr>
              <a:t>Player Performance</a:t>
            </a:r>
            <a:endParaRPr sz="1800">
              <a:solidFill>
                <a:schemeClr val="lt1"/>
              </a:solidFill>
            </a:endParaRPr>
          </a:p>
        </p:txBody>
      </p:sp>
      <p:sp>
        <p:nvSpPr>
          <p:cNvPr id="373" name="Google Shape;373;p63" descr="title"/>
          <p:cNvSpPr txBox="1">
            <a:spLocks noGrp="1"/>
          </p:cNvSpPr>
          <p:nvPr>
            <p:ph type="title"/>
          </p:nvPr>
        </p:nvSpPr>
        <p:spPr>
          <a:xfrm>
            <a:off x="348600" y="572925"/>
            <a:ext cx="4801200" cy="1330500"/>
          </a:xfrm>
          <a:prstGeom prst="rect">
            <a:avLst/>
          </a:prstGeom>
        </p:spPr>
        <p:txBody>
          <a:bodyPr spcFirstLastPara="1" wrap="square" lIns="0" tIns="91425" rIns="0" bIns="91425" anchor="t" anchorCtr="0">
            <a:noAutofit/>
          </a:bodyPr>
          <a:lstStyle/>
          <a:p>
            <a:pPr marL="0" lvl="0" indent="0" algn="l" rtl="0">
              <a:spcBef>
                <a:spcPts val="0"/>
              </a:spcBef>
              <a:spcAft>
                <a:spcPts val="0"/>
              </a:spcAft>
              <a:buSzPts val="990"/>
              <a:buNone/>
            </a:pPr>
            <a:r>
              <a:rPr lang="en" sz="2400" b="1">
                <a:latin typeface="Bodoni Moda"/>
                <a:ea typeface="Bodoni Moda"/>
                <a:cs typeface="Bodoni Moda"/>
                <a:sym typeface="Bodoni Moda"/>
              </a:rPr>
              <a:t>Performance Evaluation</a:t>
            </a:r>
            <a:endParaRPr sz="2400" b="1">
              <a:solidFill>
                <a:schemeClr val="lt1"/>
              </a:solidFill>
              <a:latin typeface="Bodoni Moda"/>
              <a:ea typeface="Bodoni Moda"/>
              <a:cs typeface="Bodoni Moda"/>
              <a:sym typeface="Bodoni Moda"/>
            </a:endParaRPr>
          </a:p>
        </p:txBody>
      </p:sp>
      <p:pic>
        <p:nvPicPr>
          <p:cNvPr id="374" name="Google Shape;374;p63"/>
          <p:cNvPicPr preferRelativeResize="0"/>
          <p:nvPr/>
        </p:nvPicPr>
        <p:blipFill rotWithShape="1">
          <a:blip r:embed="rId3">
            <a:alphaModFix/>
          </a:blip>
          <a:srcRect l="9310" r="9302"/>
          <a:stretch/>
        </p:blipFill>
        <p:spPr>
          <a:xfrm>
            <a:off x="5532575" y="521275"/>
            <a:ext cx="3378454" cy="2252294"/>
          </a:xfrm>
          <a:prstGeom prst="rect">
            <a:avLst/>
          </a:prstGeom>
          <a:noFill/>
          <a:ln>
            <a:noFill/>
          </a:ln>
        </p:spPr>
      </p:pic>
      <p:sp>
        <p:nvSpPr>
          <p:cNvPr id="375" name="Google Shape;375;p63"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n" sz="800" b="1">
                <a:solidFill>
                  <a:schemeClr val="accent1"/>
                </a:solidFill>
                <a:latin typeface="Noto Sans"/>
                <a:ea typeface="Noto Sans"/>
                <a:cs typeface="Noto Sans"/>
                <a:sym typeface="Noto Sans"/>
              </a:rPr>
              <a:t>Performance</a:t>
            </a:r>
            <a:endParaRPr sz="800" b="1">
              <a:solidFill>
                <a:schemeClr val="accent1"/>
              </a:solidFill>
              <a:latin typeface="Noto Sans"/>
              <a:ea typeface="Noto Sans"/>
              <a:cs typeface="Noto Sans"/>
              <a:sym typeface="Noto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85"/>
        <p:cNvGrpSpPr/>
        <p:nvPr/>
      </p:nvGrpSpPr>
      <p:grpSpPr>
        <a:xfrm>
          <a:off x="0" y="0"/>
          <a:ext cx="0" cy="0"/>
          <a:chOff x="0" y="0"/>
          <a:chExt cx="0" cy="0"/>
        </a:xfrm>
      </p:grpSpPr>
      <p:pic>
        <p:nvPicPr>
          <p:cNvPr id="386" name="Google Shape;386;p64"/>
          <p:cNvPicPr preferRelativeResize="0"/>
          <p:nvPr/>
        </p:nvPicPr>
        <p:blipFill rotWithShape="1">
          <a:blip r:embed="rId3">
            <a:alphaModFix/>
          </a:blip>
          <a:srcRect t="4245" b="4254"/>
          <a:stretch/>
        </p:blipFill>
        <p:spPr>
          <a:xfrm>
            <a:off x="4571325" y="1267575"/>
            <a:ext cx="3378452" cy="2252291"/>
          </a:xfrm>
          <a:prstGeom prst="rect">
            <a:avLst/>
          </a:prstGeom>
          <a:noFill/>
          <a:ln>
            <a:noFill/>
          </a:ln>
        </p:spPr>
      </p:pic>
      <p:sp>
        <p:nvSpPr>
          <p:cNvPr id="387" name="Google Shape;387;p64" descr="header_0"/>
          <p:cNvSpPr txBox="1">
            <a:spLocks noGrp="1"/>
          </p:cNvSpPr>
          <p:nvPr>
            <p:ph type="subTitle" idx="4294967295"/>
          </p:nvPr>
        </p:nvSpPr>
        <p:spPr>
          <a:xfrm>
            <a:off x="348525" y="1267575"/>
            <a:ext cx="3661800" cy="620700"/>
          </a:xfrm>
          <a:prstGeom prst="rect">
            <a:avLst/>
          </a:prstGeom>
        </p:spPr>
        <p:txBody>
          <a:bodyPr spcFirstLastPara="1" wrap="square" lIns="0" tIns="91425" rIns="91425" bIns="91425" anchor="b" anchorCtr="0">
            <a:noAutofit/>
          </a:bodyPr>
          <a:lstStyle/>
          <a:p>
            <a:pPr marL="0" lvl="0" indent="0" algn="l" rtl="0">
              <a:spcBef>
                <a:spcPts val="0"/>
              </a:spcBef>
              <a:spcAft>
                <a:spcPts val="800"/>
              </a:spcAft>
              <a:buNone/>
            </a:pPr>
            <a:r>
              <a:rPr lang="en" sz="1500">
                <a:solidFill>
                  <a:schemeClr val="lt1"/>
                </a:solidFill>
                <a:latin typeface="Noto Sans"/>
                <a:ea typeface="Noto Sans"/>
                <a:cs typeface="Noto Sans"/>
                <a:sym typeface="Noto Sans"/>
              </a:rPr>
              <a:t>Top Wicket-Takers</a:t>
            </a:r>
            <a:endParaRPr sz="1500">
              <a:solidFill>
                <a:schemeClr val="lt1"/>
              </a:solidFill>
              <a:latin typeface="Noto Sans"/>
              <a:ea typeface="Noto Sans"/>
              <a:cs typeface="Noto Sans"/>
              <a:sym typeface="Noto Sans"/>
            </a:endParaRPr>
          </a:p>
        </p:txBody>
      </p:sp>
      <p:sp>
        <p:nvSpPr>
          <p:cNvPr id="388" name="Google Shape;388;p64" descr="detail_0"/>
          <p:cNvSpPr txBox="1">
            <a:spLocks noGrp="1"/>
          </p:cNvSpPr>
          <p:nvPr>
            <p:ph type="body" idx="1"/>
          </p:nvPr>
        </p:nvSpPr>
        <p:spPr>
          <a:xfrm>
            <a:off x="348525" y="1973375"/>
            <a:ext cx="3661800" cy="2679900"/>
          </a:xfrm>
          <a:prstGeom prst="rect">
            <a:avLst/>
          </a:prstGeom>
        </p:spPr>
        <p:txBody>
          <a:bodyPr spcFirstLastPara="1" wrap="square" lIns="0" tIns="91425" rIns="0" bIns="91425" anchor="t" anchorCtr="0">
            <a:noAutofit/>
          </a:bodyPr>
          <a:lstStyle/>
          <a:p>
            <a:pPr marL="342900" lvl="0" indent="-219075" algn="l" rtl="0">
              <a:lnSpc>
                <a:spcPct val="150000"/>
              </a:lnSpc>
              <a:spcBef>
                <a:spcPts val="0"/>
              </a:spcBef>
              <a:spcAft>
                <a:spcPts val="0"/>
              </a:spcAft>
              <a:buSzPts val="1200"/>
              <a:buChar char="●"/>
            </a:pPr>
            <a:r>
              <a:rPr lang="en" sz="1200">
                <a:solidFill>
                  <a:schemeClr val="lt1"/>
                </a:solidFill>
              </a:rPr>
              <a:t>Identify the top wicket-takers in the T-20 World Cup 2022 dataset based on the total number of wickets taken.</a:t>
            </a:r>
            <a:endParaRPr sz="1200">
              <a:solidFill>
                <a:schemeClr val="lt1"/>
              </a:solidFill>
            </a:endParaRPr>
          </a:p>
          <a:p>
            <a:pPr marL="342900" lvl="0" indent="-219075" algn="l" rtl="0">
              <a:lnSpc>
                <a:spcPct val="150000"/>
              </a:lnSpc>
              <a:spcBef>
                <a:spcPts val="1000"/>
              </a:spcBef>
              <a:spcAft>
                <a:spcPts val="0"/>
              </a:spcAft>
              <a:buSzPts val="1200"/>
              <a:buChar char="●"/>
            </a:pPr>
            <a:r>
              <a:rPr lang="en" sz="1200">
                <a:solidFill>
                  <a:schemeClr val="lt1"/>
                </a:solidFill>
              </a:rPr>
              <a:t>Use the Pandas library to perform sorting and obtain a list of the top wicket-takers.</a:t>
            </a:r>
            <a:endParaRPr sz="1200">
              <a:solidFill>
                <a:schemeClr val="lt1"/>
              </a:solidFill>
            </a:endParaRPr>
          </a:p>
          <a:p>
            <a:pPr marL="342900" lvl="0" indent="-219075" algn="l" rtl="0">
              <a:lnSpc>
                <a:spcPct val="150000"/>
              </a:lnSpc>
              <a:spcBef>
                <a:spcPts val="1000"/>
              </a:spcBef>
              <a:spcAft>
                <a:spcPts val="1000"/>
              </a:spcAft>
              <a:buSzPts val="1200"/>
              <a:buChar char="●"/>
            </a:pPr>
            <a:r>
              <a:rPr lang="en" sz="1200">
                <a:solidFill>
                  <a:schemeClr val="lt1"/>
                </a:solidFill>
              </a:rPr>
              <a:t>Evaluate the performance of these players in the context of their wicket-taking abilities.</a:t>
            </a:r>
            <a:endParaRPr sz="1200">
              <a:solidFill>
                <a:schemeClr val="lt1"/>
              </a:solidFill>
            </a:endParaRPr>
          </a:p>
        </p:txBody>
      </p:sp>
      <p:sp>
        <p:nvSpPr>
          <p:cNvPr id="389" name="Google Shape;389;p64" descr="title"/>
          <p:cNvSpPr txBox="1">
            <a:spLocks noGrp="1"/>
          </p:cNvSpPr>
          <p:nvPr>
            <p:ph type="title"/>
          </p:nvPr>
        </p:nvSpPr>
        <p:spPr>
          <a:xfrm>
            <a:off x="348600" y="521275"/>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n" sz="2400" b="1">
                <a:latin typeface="Bodoni Moda"/>
                <a:ea typeface="Bodoni Moda"/>
                <a:cs typeface="Bodoni Moda"/>
                <a:sym typeface="Bodoni Moda"/>
              </a:rPr>
              <a:t>Performance Evaluation Continued</a:t>
            </a:r>
            <a:endParaRPr sz="2400" b="1">
              <a:solidFill>
                <a:schemeClr val="lt1"/>
              </a:solidFill>
              <a:latin typeface="Bodoni Moda"/>
              <a:ea typeface="Bodoni Moda"/>
              <a:cs typeface="Bodoni Moda"/>
              <a:sym typeface="Bodoni Moda"/>
            </a:endParaRPr>
          </a:p>
        </p:txBody>
      </p:sp>
      <p:cxnSp>
        <p:nvCxnSpPr>
          <p:cNvPr id="390" name="Google Shape;390;p64"/>
          <p:cNvCxnSpPr/>
          <p:nvPr/>
        </p:nvCxnSpPr>
        <p:spPr>
          <a:xfrm>
            <a:off x="5160371" y="3679375"/>
            <a:ext cx="2200500" cy="0"/>
          </a:xfrm>
          <a:prstGeom prst="straightConnector1">
            <a:avLst/>
          </a:prstGeom>
          <a:noFill/>
          <a:ln w="9525" cap="flat" cmpd="sng">
            <a:solidFill>
              <a:schemeClr val="dk2"/>
            </a:solidFill>
            <a:prstDash val="solid"/>
            <a:round/>
            <a:headEnd type="none" w="med" len="med"/>
            <a:tailEnd type="none" w="med" len="med"/>
          </a:ln>
        </p:spPr>
      </p:cxnSp>
      <p:sp>
        <p:nvSpPr>
          <p:cNvPr id="391" name="Google Shape;391;p64"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n" sz="800" b="1">
                <a:solidFill>
                  <a:schemeClr val="accent1"/>
                </a:solidFill>
                <a:latin typeface="Noto Sans"/>
                <a:ea typeface="Noto Sans"/>
                <a:cs typeface="Noto Sans"/>
                <a:sym typeface="Noto Sans"/>
              </a:rPr>
              <a:t>Performance</a:t>
            </a:r>
            <a:endParaRPr sz="800" b="1">
              <a:solidFill>
                <a:schemeClr val="accent1"/>
              </a:solidFill>
              <a:latin typeface="Noto Sans"/>
              <a:ea typeface="Noto Sans"/>
              <a:cs typeface="Noto Sans"/>
              <a:sym typeface="Noto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Editorial">
  <a:themeElements>
    <a:clrScheme name="Custom">
      <a:dk1>
        <a:srgbClr val="FFFFFF"/>
      </a:dk1>
      <a:lt1>
        <a:srgbClr val="0E0E0E"/>
      </a:lt1>
      <a:dk2>
        <a:srgbClr val="434343"/>
      </a:dk2>
      <a:lt2>
        <a:srgbClr val="E6E6E6"/>
      </a:lt2>
      <a:accent1>
        <a:srgbClr val="D60202"/>
      </a:accent1>
      <a:accent2>
        <a:srgbClr val="C4E0AD"/>
      </a:accent2>
      <a:accent3>
        <a:srgbClr val="F8F186"/>
      </a:accent3>
      <a:accent4>
        <a:srgbClr val="7DA4B3"/>
      </a:accent4>
      <a:accent5>
        <a:srgbClr val="D9D9D9"/>
      </a:accent5>
      <a:accent6>
        <a:srgbClr val="F4F5F6"/>
      </a:accent6>
      <a:hlink>
        <a:srgbClr val="453B3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523</Words>
  <Application>Microsoft Office PowerPoint</Application>
  <PresentationFormat>On-screen Show (16:9)</PresentationFormat>
  <Paragraphs>57</Paragraphs>
  <Slides>11</Slides>
  <Notes>11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11</vt:i4>
      </vt:variant>
    </vt:vector>
  </HeadingPairs>
  <TitlesOfParts>
    <vt:vector size="20" baseType="lpstr">
      <vt:lpstr>Arial</vt:lpstr>
      <vt:lpstr>Noto Sans</vt:lpstr>
      <vt:lpstr>Bodoni Moda</vt:lpstr>
      <vt:lpstr>Georgia</vt:lpstr>
      <vt:lpstr>Inter Medium</vt:lpstr>
      <vt:lpstr>Bodoni Moda ExtraBold</vt:lpstr>
      <vt:lpstr>Inter</vt:lpstr>
      <vt:lpstr>Simple Light</vt:lpstr>
      <vt:lpstr>Editorial</vt:lpstr>
      <vt:lpstr>Exploring T-20 World Cup 2022 Data</vt:lpstr>
      <vt:lpstr>PowerPoint Presentation</vt:lpstr>
      <vt:lpstr>Exploring T-20 World Cup 2022 Data</vt:lpstr>
      <vt:lpstr>Slide 2: Loading the Dataset</vt:lpstr>
      <vt:lpstr>Data Exploration</vt:lpstr>
      <vt:lpstr>In-Depth Analysis</vt:lpstr>
      <vt:lpstr>Event Inference</vt:lpstr>
      <vt:lpstr>Performance Evaluation</vt:lpstr>
      <vt:lpstr>Performance Evaluation Continued</vt:lpstr>
      <vt:lpstr>Statistical Insights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Exploring T-20 World Cup 2022 Data</dc:title>
  <cp:lastModifiedBy>NTC</cp:lastModifiedBy>
  <cp:revision>1</cp:revision>
  <dcterms:modified xsi:type="dcterms:W3CDTF">2024-05-05T15:27:27Z</dcterms:modified>
</cp:coreProperties>
</file>